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2"/>
  </p:notesMasterIdLst>
  <p:sldIdLst>
    <p:sldId id="257" r:id="rId2"/>
    <p:sldId id="258" r:id="rId3"/>
    <p:sldId id="537" r:id="rId4"/>
    <p:sldId id="538" r:id="rId5"/>
    <p:sldId id="295" r:id="rId6"/>
    <p:sldId id="530" r:id="rId7"/>
    <p:sldId id="531" r:id="rId8"/>
    <p:sldId id="532" r:id="rId9"/>
    <p:sldId id="534" r:id="rId10"/>
    <p:sldId id="527" r:id="rId11"/>
    <p:sldId id="306" r:id="rId12"/>
    <p:sldId id="529" r:id="rId13"/>
    <p:sldId id="528" r:id="rId14"/>
    <p:sldId id="535" r:id="rId15"/>
    <p:sldId id="536" r:id="rId16"/>
    <p:sldId id="307" r:id="rId17"/>
    <p:sldId id="281" r:id="rId18"/>
    <p:sldId id="309" r:id="rId19"/>
    <p:sldId id="310" r:id="rId20"/>
    <p:sldId id="311" r:id="rId21"/>
    <p:sldId id="526" r:id="rId22"/>
    <p:sldId id="279" r:id="rId23"/>
    <p:sldId id="296" r:id="rId24"/>
    <p:sldId id="300" r:id="rId25"/>
    <p:sldId id="294" r:id="rId26"/>
    <p:sldId id="293" r:id="rId27"/>
    <p:sldId id="298" r:id="rId28"/>
    <p:sldId id="303" r:id="rId29"/>
    <p:sldId id="292" r:id="rId30"/>
    <p:sldId id="304" r:id="rId31"/>
    <p:sldId id="299" r:id="rId32"/>
    <p:sldId id="302" r:id="rId33"/>
    <p:sldId id="289" r:id="rId34"/>
    <p:sldId id="290" r:id="rId35"/>
    <p:sldId id="284" r:id="rId36"/>
    <p:sldId id="539" r:id="rId37"/>
    <p:sldId id="489" r:id="rId38"/>
    <p:sldId id="318" r:id="rId39"/>
    <p:sldId id="320" r:id="rId40"/>
    <p:sldId id="835" r:id="rId41"/>
    <p:sldId id="420" r:id="rId42"/>
    <p:sldId id="840" r:id="rId43"/>
    <p:sldId id="434" r:id="rId44"/>
    <p:sldId id="321" r:id="rId45"/>
    <p:sldId id="525" r:id="rId46"/>
    <p:sldId id="413" r:id="rId47"/>
    <p:sldId id="845" r:id="rId48"/>
    <p:sldId id="432" r:id="rId49"/>
    <p:sldId id="274" r:id="rId50"/>
    <p:sldId id="301" r:id="rId51"/>
  </p:sldIdLst>
  <p:sldSz cx="24387175" cy="13716000"/>
  <p:notesSz cx="6858000" cy="9144000"/>
  <p:defaultTextStyle>
    <a:defPPr>
      <a:defRPr lang="en-US"/>
    </a:defPPr>
    <a:lvl1pPr marL="0" algn="l" defTabSz="1828891" rtl="0" eaLnBrk="1" latinLnBrk="0" hangingPunct="1">
      <a:defRPr sz="3600" kern="1200">
        <a:solidFill>
          <a:schemeClr val="tx1"/>
        </a:solidFill>
        <a:latin typeface="+mn-lt"/>
        <a:ea typeface="+mn-ea"/>
        <a:cs typeface="+mn-cs"/>
      </a:defRPr>
    </a:lvl1pPr>
    <a:lvl2pPr marL="914446" algn="l" defTabSz="1828891" rtl="0" eaLnBrk="1" latinLnBrk="0" hangingPunct="1">
      <a:defRPr sz="3600" kern="1200">
        <a:solidFill>
          <a:schemeClr val="tx1"/>
        </a:solidFill>
        <a:latin typeface="+mn-lt"/>
        <a:ea typeface="+mn-ea"/>
        <a:cs typeface="+mn-cs"/>
      </a:defRPr>
    </a:lvl2pPr>
    <a:lvl3pPr marL="1828891" algn="l" defTabSz="1828891" rtl="0" eaLnBrk="1" latinLnBrk="0" hangingPunct="1">
      <a:defRPr sz="3600" kern="1200">
        <a:solidFill>
          <a:schemeClr val="tx1"/>
        </a:solidFill>
        <a:latin typeface="+mn-lt"/>
        <a:ea typeface="+mn-ea"/>
        <a:cs typeface="+mn-cs"/>
      </a:defRPr>
    </a:lvl3pPr>
    <a:lvl4pPr marL="2743337" algn="l" defTabSz="1828891" rtl="0" eaLnBrk="1" latinLnBrk="0" hangingPunct="1">
      <a:defRPr sz="3600" kern="1200">
        <a:solidFill>
          <a:schemeClr val="tx1"/>
        </a:solidFill>
        <a:latin typeface="+mn-lt"/>
        <a:ea typeface="+mn-ea"/>
        <a:cs typeface="+mn-cs"/>
      </a:defRPr>
    </a:lvl4pPr>
    <a:lvl5pPr marL="3657783" algn="l" defTabSz="1828891" rtl="0" eaLnBrk="1" latinLnBrk="0" hangingPunct="1">
      <a:defRPr sz="3600" kern="1200">
        <a:solidFill>
          <a:schemeClr val="tx1"/>
        </a:solidFill>
        <a:latin typeface="+mn-lt"/>
        <a:ea typeface="+mn-ea"/>
        <a:cs typeface="+mn-cs"/>
      </a:defRPr>
    </a:lvl5pPr>
    <a:lvl6pPr marL="4572229" algn="l" defTabSz="1828891" rtl="0" eaLnBrk="1" latinLnBrk="0" hangingPunct="1">
      <a:defRPr sz="3600" kern="1200">
        <a:solidFill>
          <a:schemeClr val="tx1"/>
        </a:solidFill>
        <a:latin typeface="+mn-lt"/>
        <a:ea typeface="+mn-ea"/>
        <a:cs typeface="+mn-cs"/>
      </a:defRPr>
    </a:lvl6pPr>
    <a:lvl7pPr marL="5486674" algn="l" defTabSz="1828891" rtl="0" eaLnBrk="1" latinLnBrk="0" hangingPunct="1">
      <a:defRPr sz="3600" kern="1200">
        <a:solidFill>
          <a:schemeClr val="tx1"/>
        </a:solidFill>
        <a:latin typeface="+mn-lt"/>
        <a:ea typeface="+mn-ea"/>
        <a:cs typeface="+mn-cs"/>
      </a:defRPr>
    </a:lvl7pPr>
    <a:lvl8pPr marL="6401120" algn="l" defTabSz="1828891" rtl="0" eaLnBrk="1" latinLnBrk="0" hangingPunct="1">
      <a:defRPr sz="3600" kern="1200">
        <a:solidFill>
          <a:schemeClr val="tx1"/>
        </a:solidFill>
        <a:latin typeface="+mn-lt"/>
        <a:ea typeface="+mn-ea"/>
        <a:cs typeface="+mn-cs"/>
      </a:defRPr>
    </a:lvl8pPr>
    <a:lvl9pPr marL="7315566" algn="l" defTabSz="1828891" rtl="0" eaLnBrk="1" latinLnBrk="0" hangingPunct="1">
      <a:defRPr sz="3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20" userDrawn="1">
          <p15:clr>
            <a:srgbClr val="A4A3A4"/>
          </p15:clr>
        </p15:guide>
        <p15:guide id="2" pos="7681" userDrawn="1">
          <p15:clr>
            <a:srgbClr val="A4A3A4"/>
          </p15:clr>
        </p15:guide>
        <p15:guide id="3" pos="129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F8FB4"/>
    <a:srgbClr val="2C4654"/>
    <a:srgbClr val="DB572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408"/>
    <p:restoredTop sz="94681"/>
  </p:normalViewPr>
  <p:slideViewPr>
    <p:cSldViewPr snapToGrid="0" snapToObjects="1" showGuides="1">
      <p:cViewPr varScale="1">
        <p:scale>
          <a:sx n="58" d="100"/>
          <a:sy n="58" d="100"/>
        </p:scale>
        <p:origin x="256" y="208"/>
      </p:cViewPr>
      <p:guideLst>
        <p:guide orient="horz" pos="4320"/>
        <p:guide pos="7681"/>
        <p:guide pos="129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sz="3600" dirty="0">
                <a:solidFill>
                  <a:srgbClr val="5F8FB4"/>
                </a:solidFill>
              </a:rPr>
              <a:t>MONTHLY COFFEE EXPENDITURES</a:t>
            </a:r>
          </a:p>
          <a:p>
            <a:pPr>
              <a:defRPr/>
            </a:pPr>
            <a:r>
              <a:rPr lang="en-US" sz="3200" dirty="0">
                <a:solidFill>
                  <a:srgbClr val="5F8FB4"/>
                </a:solidFill>
              </a:rPr>
              <a:t>YEAR</a:t>
            </a:r>
            <a:r>
              <a:rPr lang="en-US" sz="3200" baseline="0" dirty="0">
                <a:solidFill>
                  <a:srgbClr val="5F8FB4"/>
                </a:solidFill>
              </a:rPr>
              <a:t> 1</a:t>
            </a:r>
            <a:endParaRPr lang="en-US" sz="3200" dirty="0">
              <a:solidFill>
                <a:srgbClr val="5F8FB4"/>
              </a:solidFill>
            </a:endParaRPr>
          </a:p>
        </c:rich>
      </c:tx>
      <c:layout>
        <c:manualLayout>
          <c:xMode val="edge"/>
          <c:yMode val="edge"/>
          <c:x val="0.71890249690667329"/>
          <c:y val="9.7222222222222224E-2"/>
        </c:manualLayout>
      </c:layout>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manualLayout>
          <c:layoutTarget val="inner"/>
          <c:xMode val="edge"/>
          <c:yMode val="edge"/>
          <c:x val="7.5382203965813993E-2"/>
          <c:y val="0.10142825896762904"/>
          <c:w val="0.92461779603418603"/>
          <c:h val="0.8000379119276757"/>
        </c:manualLayout>
      </c:layout>
      <c:barChart>
        <c:barDir val="col"/>
        <c:grouping val="clustered"/>
        <c:varyColors val="0"/>
        <c:ser>
          <c:idx val="0"/>
          <c:order val="0"/>
          <c:tx>
            <c:strRef>
              <c:f>Sheet1!$B$1</c:f>
              <c:strCache>
                <c:ptCount val="1"/>
                <c:pt idx="0">
                  <c:v>No Budget</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Sheet1!$A$2</c:f>
              <c:strCache>
                <c:ptCount val="1"/>
                <c:pt idx="0">
                  <c:v>Coffee</c:v>
                </c:pt>
              </c:strCache>
            </c:strRef>
          </c:cat>
          <c:val>
            <c:numRef>
              <c:f>Sheet1!$B$2</c:f>
              <c:numCache>
                <c:formatCode>"$"#,##0_);[Red]\("$"#,##0\)</c:formatCode>
                <c:ptCount val="1"/>
                <c:pt idx="0">
                  <c:v>175</c:v>
                </c:pt>
              </c:numCache>
            </c:numRef>
          </c:val>
          <c:extLst>
            <c:ext xmlns:c16="http://schemas.microsoft.com/office/drawing/2014/chart" uri="{C3380CC4-5D6E-409C-BE32-E72D297353CC}">
              <c16:uniqueId val="{00000000-4D6D-EC40-9EB1-20B31A14F110}"/>
            </c:ext>
          </c:extLst>
        </c:ser>
        <c:ser>
          <c:idx val="1"/>
          <c:order val="1"/>
          <c:tx>
            <c:strRef>
              <c:f>Sheet1!$C$1</c:f>
              <c:strCache>
                <c:ptCount val="1"/>
                <c:pt idx="0">
                  <c:v>Cutting Back</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Sheet1!$A$2</c:f>
              <c:strCache>
                <c:ptCount val="1"/>
                <c:pt idx="0">
                  <c:v>Coffee</c:v>
                </c:pt>
              </c:strCache>
            </c:strRef>
          </c:cat>
          <c:val>
            <c:numRef>
              <c:f>Sheet1!$C$2</c:f>
              <c:numCache>
                <c:formatCode>"$"#,##0.00_);[Red]\("$"#,##0.00\)</c:formatCode>
                <c:ptCount val="1"/>
                <c:pt idx="0">
                  <c:v>104.33</c:v>
                </c:pt>
              </c:numCache>
            </c:numRef>
          </c:val>
          <c:extLst>
            <c:ext xmlns:c16="http://schemas.microsoft.com/office/drawing/2014/chart" uri="{C3380CC4-5D6E-409C-BE32-E72D297353CC}">
              <c16:uniqueId val="{00000001-4D6D-EC40-9EB1-20B31A14F110}"/>
            </c:ext>
          </c:extLst>
        </c:ser>
        <c:ser>
          <c:idx val="2"/>
          <c:order val="2"/>
          <c:tx>
            <c:strRef>
              <c:f>Sheet1!$D$1</c:f>
              <c:strCache>
                <c:ptCount val="1"/>
                <c:pt idx="0">
                  <c:v>Conservative</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Sheet1!$A$2</c:f>
              <c:strCache>
                <c:ptCount val="1"/>
                <c:pt idx="0">
                  <c:v>Coffee</c:v>
                </c:pt>
              </c:strCache>
            </c:strRef>
          </c:cat>
          <c:val>
            <c:numRef>
              <c:f>Sheet1!$D$2</c:f>
              <c:numCache>
                <c:formatCode>"$"#,##0.00_);[Red]\("$"#,##0.00\)</c:formatCode>
                <c:ptCount val="1"/>
                <c:pt idx="0">
                  <c:v>60.42</c:v>
                </c:pt>
              </c:numCache>
            </c:numRef>
          </c:val>
          <c:extLst>
            <c:ext xmlns:c16="http://schemas.microsoft.com/office/drawing/2014/chart" uri="{C3380CC4-5D6E-409C-BE32-E72D297353CC}">
              <c16:uniqueId val="{00000002-4D6D-EC40-9EB1-20B31A14F110}"/>
            </c:ext>
          </c:extLst>
        </c:ser>
        <c:ser>
          <c:idx val="3"/>
          <c:order val="3"/>
          <c:tx>
            <c:strRef>
              <c:f>Sheet1!$E$1</c:f>
              <c:strCache>
                <c:ptCount val="1"/>
                <c:pt idx="0">
                  <c:v>Frugal</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Sheet1!$A$2</c:f>
              <c:strCache>
                <c:ptCount val="1"/>
                <c:pt idx="0">
                  <c:v>Coffee</c:v>
                </c:pt>
              </c:strCache>
            </c:strRef>
          </c:cat>
          <c:val>
            <c:numRef>
              <c:f>Sheet1!$E$2</c:f>
              <c:numCache>
                <c:formatCode>"$"#,##0.00_);[Red]\("$"#,##0.00\)</c:formatCode>
                <c:ptCount val="1"/>
                <c:pt idx="0">
                  <c:v>31.76</c:v>
                </c:pt>
              </c:numCache>
            </c:numRef>
          </c:val>
          <c:extLst>
            <c:ext xmlns:c16="http://schemas.microsoft.com/office/drawing/2014/chart" uri="{C3380CC4-5D6E-409C-BE32-E72D297353CC}">
              <c16:uniqueId val="{00000005-4D6D-EC40-9EB1-20B31A14F110}"/>
            </c:ext>
          </c:extLst>
        </c:ser>
        <c:ser>
          <c:idx val="4"/>
          <c:order val="4"/>
          <c:tx>
            <c:strRef>
              <c:f>Sheet1!$F$1</c:f>
              <c:strCache>
                <c:ptCount val="1"/>
                <c:pt idx="0">
                  <c:v>Extreme</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Sheet1!$A$2</c:f>
              <c:strCache>
                <c:ptCount val="1"/>
                <c:pt idx="0">
                  <c:v>Coffee</c:v>
                </c:pt>
              </c:strCache>
            </c:strRef>
          </c:cat>
          <c:val>
            <c:numRef>
              <c:f>Sheet1!$F$2</c:f>
              <c:numCache>
                <c:formatCode>"$"#,##0.00_);[Red]\("$"#,##0.00\)</c:formatCode>
                <c:ptCount val="1"/>
                <c:pt idx="0">
                  <c:v>8.33</c:v>
                </c:pt>
              </c:numCache>
            </c:numRef>
          </c:val>
          <c:extLst>
            <c:ext xmlns:c16="http://schemas.microsoft.com/office/drawing/2014/chart" uri="{C3380CC4-5D6E-409C-BE32-E72D297353CC}">
              <c16:uniqueId val="{00000006-4D6D-EC40-9EB1-20B31A14F110}"/>
            </c:ext>
          </c:extLst>
        </c:ser>
        <c:dLbls>
          <c:showLegendKey val="0"/>
          <c:showVal val="0"/>
          <c:showCatName val="0"/>
          <c:showSerName val="0"/>
          <c:showPercent val="0"/>
          <c:showBubbleSize val="0"/>
        </c:dLbls>
        <c:gapWidth val="100"/>
        <c:overlap val="-24"/>
        <c:axId val="697651615"/>
        <c:axId val="697653247"/>
      </c:barChart>
      <c:catAx>
        <c:axId val="697651615"/>
        <c:scaling>
          <c:orientation val="minMax"/>
        </c:scaling>
        <c:delete val="1"/>
        <c:axPos val="b"/>
        <c:numFmt formatCode="General" sourceLinked="1"/>
        <c:majorTickMark val="none"/>
        <c:minorTickMark val="none"/>
        <c:tickLblPos val="nextTo"/>
        <c:crossAx val="697653247"/>
        <c:crosses val="autoZero"/>
        <c:auto val="1"/>
        <c:lblAlgn val="ctr"/>
        <c:lblOffset val="100"/>
        <c:noMultiLvlLbl val="0"/>
      </c:catAx>
      <c:valAx>
        <c:axId val="697653247"/>
        <c:scaling>
          <c:orientation val="minMax"/>
        </c:scaling>
        <c:delete val="0"/>
        <c:axPos val="l"/>
        <c:majorGridlines>
          <c:spPr>
            <a:ln w="9525" cap="flat" cmpd="sng" algn="ctr">
              <a:solidFill>
                <a:schemeClr val="lt1">
                  <a:lumMod val="95000"/>
                  <a:alpha val="10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4000" b="0" i="0" u="none" strike="noStrike" kern="1200" baseline="0">
                <a:solidFill>
                  <a:schemeClr val="lt1">
                    <a:lumMod val="85000"/>
                  </a:schemeClr>
                </a:solidFill>
                <a:latin typeface="+mn-lt"/>
                <a:ea typeface="+mn-ea"/>
                <a:cs typeface="+mn-cs"/>
              </a:defRPr>
            </a:pPr>
            <a:endParaRPr lang="en-US"/>
          </a:p>
        </c:txPr>
        <c:crossAx val="697651615"/>
        <c:crosses val="autoZero"/>
        <c:crossBetween val="between"/>
      </c:valAx>
      <c:spPr>
        <a:solidFill>
          <a:srgbClr val="2C4654"/>
        </a:solidFill>
        <a:ln>
          <a:noFill/>
        </a:ln>
        <a:effectLst/>
      </c:spPr>
    </c:plotArea>
    <c:legend>
      <c:legendPos val="b"/>
      <c:layout>
        <c:manualLayout>
          <c:xMode val="edge"/>
          <c:yMode val="edge"/>
          <c:x val="9.4716095652735505E-2"/>
          <c:y val="0.93518146689997084"/>
          <c:w val="0.83243991975290288"/>
          <c:h val="5.9262977544473606E-2"/>
        </c:manualLayout>
      </c:layout>
      <c:overlay val="0"/>
      <c:spPr>
        <a:noFill/>
        <a:ln>
          <a:noFill/>
        </a:ln>
        <a:effectLst/>
      </c:spPr>
      <c:txPr>
        <a:bodyPr rot="0" spcFirstLastPara="1" vertOverflow="ellipsis" vert="horz" wrap="square" anchor="ctr" anchorCtr="1"/>
        <a:lstStyle/>
        <a:p>
          <a:pPr>
            <a:defRPr sz="4800" b="0" i="0" u="none" strike="noStrike" kern="1200" baseline="0">
              <a:solidFill>
                <a:schemeClr val="lt1">
                  <a:lumMod val="8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2C4654"/>
    </a:solid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36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dirty="0">
                <a:solidFill>
                  <a:srgbClr val="5F8FB4"/>
                </a:solidFill>
              </a:rPr>
              <a:t>COFFEE EXPENDITURES </a:t>
            </a:r>
          </a:p>
          <a:p>
            <a:pPr>
              <a:defRPr/>
            </a:pPr>
            <a:r>
              <a:rPr lang="en-US" dirty="0">
                <a:solidFill>
                  <a:srgbClr val="5F8FB4"/>
                </a:solidFill>
              </a:rPr>
              <a:t>Year</a:t>
            </a:r>
            <a:r>
              <a:rPr lang="en-US" baseline="0" dirty="0">
                <a:solidFill>
                  <a:srgbClr val="5F8FB4"/>
                </a:solidFill>
              </a:rPr>
              <a:t> 1 vs Year 2</a:t>
            </a:r>
            <a:endParaRPr lang="en-US" dirty="0">
              <a:solidFill>
                <a:srgbClr val="5F8FB4"/>
              </a:solidFill>
            </a:endParaRPr>
          </a:p>
        </c:rich>
      </c:tx>
      <c:layout>
        <c:manualLayout>
          <c:xMode val="edge"/>
          <c:yMode val="edge"/>
          <c:x val="0.40935620502810205"/>
          <c:y val="6.5550496789461718E-2"/>
        </c:manualLayout>
      </c:layout>
      <c:overlay val="0"/>
      <c:spPr>
        <a:noFill/>
        <a:ln>
          <a:noFill/>
        </a:ln>
        <a:effectLst/>
      </c:spPr>
      <c:txPr>
        <a:bodyPr rot="0" spcFirstLastPara="1" vertOverflow="ellipsis" vert="horz" wrap="square" anchor="ctr" anchorCtr="1"/>
        <a:lstStyle/>
        <a:p>
          <a:pPr>
            <a:defRPr sz="336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manualLayout>
          <c:layoutTarget val="inner"/>
          <c:xMode val="edge"/>
          <c:yMode val="edge"/>
          <c:x val="5.6921847525260617E-2"/>
          <c:y val="6.4312982565046847E-2"/>
          <c:w val="0.93787049700797642"/>
          <c:h val="0.83696582759517468"/>
        </c:manualLayout>
      </c:layout>
      <c:barChart>
        <c:barDir val="col"/>
        <c:grouping val="clustered"/>
        <c:varyColors val="0"/>
        <c:ser>
          <c:idx val="0"/>
          <c:order val="0"/>
          <c:tx>
            <c:strRef>
              <c:f>Sheet1!$B$1</c:f>
              <c:strCache>
                <c:ptCount val="1"/>
                <c:pt idx="0">
                  <c:v>YEAR 1</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Sheet1!$A$2:$A$4</c:f>
              <c:strCache>
                <c:ptCount val="3"/>
                <c:pt idx="0">
                  <c:v>No Budget</c:v>
                </c:pt>
                <c:pt idx="1">
                  <c:v>Cuting Back</c:v>
                </c:pt>
                <c:pt idx="2">
                  <c:v>Conservative</c:v>
                </c:pt>
              </c:strCache>
            </c:strRef>
          </c:cat>
          <c:val>
            <c:numRef>
              <c:f>Sheet1!$B$2:$B$4</c:f>
              <c:numCache>
                <c:formatCode>"$"#,##0_);[Red]\("$"#,##0\)</c:formatCode>
                <c:ptCount val="3"/>
                <c:pt idx="0">
                  <c:v>175</c:v>
                </c:pt>
                <c:pt idx="1">
                  <c:v>104.33</c:v>
                </c:pt>
                <c:pt idx="2" formatCode="&quot;$&quot;#,##0.00_);[Red]\(&quot;$&quot;#,##0.00\)">
                  <c:v>60.41</c:v>
                </c:pt>
              </c:numCache>
            </c:numRef>
          </c:val>
          <c:extLst>
            <c:ext xmlns:c16="http://schemas.microsoft.com/office/drawing/2014/chart" uri="{C3380CC4-5D6E-409C-BE32-E72D297353CC}">
              <c16:uniqueId val="{00000000-B425-7447-8BCF-38C178B1D8A8}"/>
            </c:ext>
          </c:extLst>
        </c:ser>
        <c:ser>
          <c:idx val="1"/>
          <c:order val="1"/>
          <c:tx>
            <c:strRef>
              <c:f>Sheet1!$C$1</c:f>
              <c:strCache>
                <c:ptCount val="1"/>
                <c:pt idx="0">
                  <c:v>Year 2</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Sheet1!$A$2:$A$4</c:f>
              <c:strCache>
                <c:ptCount val="3"/>
                <c:pt idx="0">
                  <c:v>No Budget</c:v>
                </c:pt>
                <c:pt idx="1">
                  <c:v>Cuting Back</c:v>
                </c:pt>
                <c:pt idx="2">
                  <c:v>Conservative</c:v>
                </c:pt>
              </c:strCache>
            </c:strRef>
          </c:cat>
          <c:val>
            <c:numRef>
              <c:f>Sheet1!$G$2:$G$4</c:f>
              <c:numCache>
                <c:formatCode>"$"#,##0.00_);[Red]\("$"#,##0.00\)</c:formatCode>
                <c:ptCount val="3"/>
                <c:pt idx="0">
                  <c:v>175</c:v>
                </c:pt>
                <c:pt idx="1">
                  <c:v>60.42</c:v>
                </c:pt>
                <c:pt idx="2" formatCode="General">
                  <c:v>45</c:v>
                </c:pt>
              </c:numCache>
            </c:numRef>
          </c:val>
          <c:extLst>
            <c:ext xmlns:c16="http://schemas.microsoft.com/office/drawing/2014/chart" uri="{C3380CC4-5D6E-409C-BE32-E72D297353CC}">
              <c16:uniqueId val="{00000001-B425-7447-8BCF-38C178B1D8A8}"/>
            </c:ext>
          </c:extLst>
        </c:ser>
        <c:dLbls>
          <c:showLegendKey val="0"/>
          <c:showVal val="0"/>
          <c:showCatName val="0"/>
          <c:showSerName val="0"/>
          <c:showPercent val="0"/>
          <c:showBubbleSize val="0"/>
        </c:dLbls>
        <c:gapWidth val="100"/>
        <c:axId val="696769455"/>
        <c:axId val="696783791"/>
      </c:barChart>
      <c:catAx>
        <c:axId val="696769455"/>
        <c:scaling>
          <c:orientation val="minMax"/>
        </c:scaling>
        <c:delete val="0"/>
        <c:axPos val="b"/>
        <c:numFmt formatCode="General" sourceLinked="1"/>
        <c:majorTickMark val="none"/>
        <c:minorTickMark val="none"/>
        <c:tickLblPos val="low"/>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2800" b="1" i="0" u="none" strike="noStrike" kern="1200" baseline="0">
                <a:solidFill>
                  <a:schemeClr val="lt1">
                    <a:lumMod val="85000"/>
                  </a:schemeClr>
                </a:solidFill>
                <a:latin typeface="+mn-lt"/>
                <a:ea typeface="+mn-ea"/>
                <a:cs typeface="+mn-cs"/>
              </a:defRPr>
            </a:pPr>
            <a:endParaRPr lang="en-US"/>
          </a:p>
        </c:txPr>
        <c:crossAx val="696783791"/>
        <c:crosses val="autoZero"/>
        <c:auto val="1"/>
        <c:lblAlgn val="ctr"/>
        <c:lblOffset val="100"/>
        <c:noMultiLvlLbl val="0"/>
      </c:catAx>
      <c:valAx>
        <c:axId val="696783791"/>
        <c:scaling>
          <c:orientation val="minMax"/>
        </c:scaling>
        <c:delete val="0"/>
        <c:axPos val="l"/>
        <c:majorGridlines>
          <c:spPr>
            <a:ln w="9525" cap="flat" cmpd="sng" algn="ctr">
              <a:solidFill>
                <a:schemeClr val="lt1">
                  <a:lumMod val="95000"/>
                  <a:alpha val="10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3200" b="1" i="0" u="none" strike="noStrike" kern="1200" baseline="0">
                <a:solidFill>
                  <a:schemeClr val="lt1">
                    <a:lumMod val="85000"/>
                  </a:schemeClr>
                </a:solidFill>
                <a:latin typeface="+mn-lt"/>
                <a:ea typeface="+mn-ea"/>
                <a:cs typeface="+mn-cs"/>
              </a:defRPr>
            </a:pPr>
            <a:endParaRPr lang="en-US"/>
          </a:p>
        </c:txPr>
        <c:crossAx val="69676945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800" b="1" i="0" u="none" strike="noStrike" kern="1200" baseline="0">
              <a:solidFill>
                <a:schemeClr val="lt1">
                  <a:lumMod val="8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2C4654"/>
    </a:solidFill>
    <a:ln>
      <a:noFill/>
    </a:ln>
    <a:effectLst/>
  </c:spPr>
  <c:txPr>
    <a:bodyPr/>
    <a:lstStyle/>
    <a:p>
      <a:pPr>
        <a:defRPr sz="2800" b="1"/>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drawings/_rels/drawing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image" Target="../media/image52.png"/></Relationships>
</file>

<file path=ppt/drawings/drawing1.xml><?xml version="1.0" encoding="utf-8"?>
<c:userShapes xmlns:c="http://schemas.openxmlformats.org/drawingml/2006/chart">
  <cdr:relSizeAnchor xmlns:cdr="http://schemas.openxmlformats.org/drawingml/2006/chartDrawing">
    <cdr:from>
      <cdr:x>0.14226</cdr:x>
      <cdr:y>0.2165</cdr:y>
    </cdr:from>
    <cdr:to>
      <cdr:x>0.2724</cdr:x>
      <cdr:y>0.91993</cdr:y>
    </cdr:to>
    <cdr:sp macro="" textlink="">
      <cdr:nvSpPr>
        <cdr:cNvPr id="3" name="TextBox 2">
          <a:extLst xmlns:a="http://schemas.openxmlformats.org/drawingml/2006/main">
            <a:ext uri="{FF2B5EF4-FFF2-40B4-BE49-F238E27FC236}">
              <a16:creationId xmlns:a16="http://schemas.microsoft.com/office/drawing/2014/main" id="{A21E5F15-BCE4-C347-BA4C-C9948232D7E9}"/>
            </a:ext>
          </a:extLst>
        </cdr:cNvPr>
        <cdr:cNvSpPr txBox="1"/>
      </cdr:nvSpPr>
      <cdr:spPr>
        <a:xfrm xmlns:a="http://schemas.openxmlformats.org/drawingml/2006/main">
          <a:off x="3469341" y="2969568"/>
          <a:ext cx="3173645" cy="964820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2800" b="1" dirty="0">
              <a:solidFill>
                <a:schemeClr val="bg1"/>
              </a:solidFill>
            </a:rPr>
            <a:t>CALCULATED BASED ON MY (FORMER) COFFEE EXPENDITURES: </a:t>
          </a:r>
        </a:p>
        <a:p xmlns:a="http://schemas.openxmlformats.org/drawingml/2006/main">
          <a:pPr algn="l"/>
          <a:endParaRPr lang="en-US" sz="2800" dirty="0">
            <a:solidFill>
              <a:schemeClr val="bg1"/>
            </a:solidFill>
          </a:endParaRPr>
        </a:p>
        <a:p xmlns:a="http://schemas.openxmlformats.org/drawingml/2006/main">
          <a:pPr algn="l"/>
          <a:r>
            <a:rPr lang="en-US" sz="2800" dirty="0">
              <a:solidFill>
                <a:schemeClr val="bg1"/>
              </a:solidFill>
            </a:rPr>
            <a:t>ONE COFFEE FROM A SHOP PER DAY, 7 DAYS A WEEK WITH AN OCCASSIONAL AFTERNOON COFFEE COSTING BETWEEN $3.50-$5.00 A CUP.</a:t>
          </a:r>
        </a:p>
      </cdr:txBody>
    </cdr:sp>
  </cdr:relSizeAnchor>
  <cdr:relSizeAnchor xmlns:cdr="http://schemas.openxmlformats.org/drawingml/2006/chartDrawing">
    <cdr:from>
      <cdr:x>0.30603</cdr:x>
      <cdr:y>0.5</cdr:y>
    </cdr:from>
    <cdr:to>
      <cdr:x>0.43616</cdr:x>
      <cdr:y>0.89368</cdr:y>
    </cdr:to>
    <cdr:sp macro="" textlink="">
      <cdr:nvSpPr>
        <cdr:cNvPr id="4" name="TextBox 3">
          <a:extLst xmlns:a="http://schemas.openxmlformats.org/drawingml/2006/main">
            <a:ext uri="{FF2B5EF4-FFF2-40B4-BE49-F238E27FC236}">
              <a16:creationId xmlns:a16="http://schemas.microsoft.com/office/drawing/2014/main" id="{E3904C44-210D-BE48-B43D-34C9C9CAF82C}"/>
            </a:ext>
          </a:extLst>
        </cdr:cNvPr>
        <cdr:cNvSpPr txBox="1"/>
      </cdr:nvSpPr>
      <cdr:spPr>
        <a:xfrm xmlns:a="http://schemas.openxmlformats.org/drawingml/2006/main">
          <a:off x="7463258" y="6858000"/>
          <a:ext cx="3173505" cy="539972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2800" b="1" dirty="0">
              <a:solidFill>
                <a:schemeClr val="bg1"/>
              </a:solidFill>
            </a:rPr>
            <a:t>CALCULATED AS FOLLOWS:</a:t>
          </a:r>
        </a:p>
        <a:p xmlns:a="http://schemas.openxmlformats.org/drawingml/2006/main">
          <a:pPr algn="l"/>
          <a:r>
            <a:rPr lang="en-US" sz="2800" dirty="0">
              <a:solidFill>
                <a:schemeClr val="bg1"/>
              </a:solidFill>
            </a:rPr>
            <a:t>- $450 ESPRESSO MACHINE</a:t>
          </a:r>
        </a:p>
        <a:p xmlns:a="http://schemas.openxmlformats.org/drawingml/2006/main">
          <a:pPr marL="457200" indent="-457200" algn="l">
            <a:buFontTx/>
            <a:buChar char="-"/>
          </a:pPr>
          <a:r>
            <a:rPr lang="en-US" sz="2800" dirty="0">
              <a:solidFill>
                <a:schemeClr val="bg1"/>
              </a:solidFill>
            </a:rPr>
            <a:t>$30/MO BEANS</a:t>
          </a:r>
        </a:p>
        <a:p xmlns:a="http://schemas.openxmlformats.org/drawingml/2006/main">
          <a:pPr marL="457200" indent="-457200" algn="l">
            <a:buFontTx/>
            <a:buChar char="-"/>
          </a:pPr>
          <a:r>
            <a:rPr lang="en-US" sz="2800" dirty="0">
              <a:solidFill>
                <a:schemeClr val="bg1"/>
              </a:solidFill>
            </a:rPr>
            <a:t>$25/MO MILK, SYRUP, ETC.</a:t>
          </a:r>
        </a:p>
        <a:p xmlns:a="http://schemas.openxmlformats.org/drawingml/2006/main">
          <a:pPr marL="457200" indent="-457200" algn="l">
            <a:buFontTx/>
            <a:buChar char="-"/>
          </a:pPr>
          <a:r>
            <a:rPr lang="en-US" sz="2800" dirty="0">
              <a:solidFill>
                <a:schemeClr val="bg1"/>
              </a:solidFill>
            </a:rPr>
            <a:t>$10/YR FILTERS</a:t>
          </a:r>
        </a:p>
        <a:p xmlns:a="http://schemas.openxmlformats.org/drawingml/2006/main">
          <a:pPr marL="457200" indent="-457200" algn="l">
            <a:buFontTx/>
            <a:buChar char="-"/>
          </a:pPr>
          <a:r>
            <a:rPr lang="en-US" sz="2800" dirty="0">
              <a:solidFill>
                <a:schemeClr val="bg1"/>
              </a:solidFill>
            </a:rPr>
            <a:t>$21/MO COFFEE OUT 1X WEEK</a:t>
          </a:r>
        </a:p>
        <a:p xmlns:a="http://schemas.openxmlformats.org/drawingml/2006/main">
          <a:pPr algn="ctr"/>
          <a:endParaRPr lang="en-US" sz="2800" dirty="0">
            <a:solidFill>
              <a:schemeClr val="bg1"/>
            </a:solidFill>
          </a:endParaRPr>
        </a:p>
      </cdr:txBody>
    </cdr:sp>
  </cdr:relSizeAnchor>
  <cdr:relSizeAnchor xmlns:cdr="http://schemas.openxmlformats.org/drawingml/2006/chartDrawing">
    <cdr:from>
      <cdr:x>0.46979</cdr:x>
      <cdr:y>0.66667</cdr:y>
    </cdr:from>
    <cdr:to>
      <cdr:x>0.59331</cdr:x>
      <cdr:y>0.89608</cdr:y>
    </cdr:to>
    <cdr:sp macro="" textlink="">
      <cdr:nvSpPr>
        <cdr:cNvPr id="5" name="TextBox 4">
          <a:extLst xmlns:a="http://schemas.openxmlformats.org/drawingml/2006/main">
            <a:ext uri="{FF2B5EF4-FFF2-40B4-BE49-F238E27FC236}">
              <a16:creationId xmlns:a16="http://schemas.microsoft.com/office/drawing/2014/main" id="{0BC78FB3-642F-4746-BC4A-B29CC5CDA4FD}"/>
            </a:ext>
          </a:extLst>
        </cdr:cNvPr>
        <cdr:cNvSpPr txBox="1"/>
      </cdr:nvSpPr>
      <cdr:spPr>
        <a:xfrm xmlns:a="http://schemas.openxmlformats.org/drawingml/2006/main">
          <a:off x="11456894" y="9144000"/>
          <a:ext cx="3012141" cy="314661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800" b="1" dirty="0">
              <a:solidFill>
                <a:schemeClr val="bg1"/>
              </a:solidFill>
            </a:rPr>
            <a:t>NESPRESO/KEURIG- </a:t>
          </a:r>
          <a:r>
            <a:rPr lang="en-US" sz="2800" dirty="0">
              <a:solidFill>
                <a:schemeClr val="bg1"/>
              </a:solidFill>
            </a:rPr>
            <a:t>$125 (one-time)</a:t>
          </a:r>
        </a:p>
        <a:p xmlns:a="http://schemas.openxmlformats.org/drawingml/2006/main">
          <a:r>
            <a:rPr lang="en-US" sz="2800" dirty="0">
              <a:solidFill>
                <a:schemeClr val="bg1"/>
              </a:solidFill>
            </a:rPr>
            <a:t>- $20/MO PODS</a:t>
          </a:r>
        </a:p>
        <a:p xmlns:a="http://schemas.openxmlformats.org/drawingml/2006/main">
          <a:r>
            <a:rPr lang="en-US" sz="2800" dirty="0">
              <a:solidFill>
                <a:schemeClr val="bg1"/>
              </a:solidFill>
            </a:rPr>
            <a:t>- $25/MO MILK,   </a:t>
          </a:r>
        </a:p>
        <a:p xmlns:a="http://schemas.openxmlformats.org/drawingml/2006/main">
          <a:r>
            <a:rPr lang="en-US" sz="2800" dirty="0">
              <a:solidFill>
                <a:schemeClr val="bg1"/>
              </a:solidFill>
            </a:rPr>
            <a:t>SYRUP, ETC.</a:t>
          </a:r>
        </a:p>
        <a:p xmlns:a="http://schemas.openxmlformats.org/drawingml/2006/main">
          <a:endParaRPr lang="en-US" sz="2800" b="1" dirty="0">
            <a:solidFill>
              <a:schemeClr val="bg1"/>
            </a:solidFill>
          </a:endParaRPr>
        </a:p>
      </cdr:txBody>
    </cdr:sp>
  </cdr:relSizeAnchor>
  <cdr:relSizeAnchor xmlns:cdr="http://schemas.openxmlformats.org/drawingml/2006/chartDrawing">
    <cdr:from>
      <cdr:x>0.63742</cdr:x>
      <cdr:y>0.78824</cdr:y>
    </cdr:from>
    <cdr:to>
      <cdr:x>0.75542</cdr:x>
      <cdr:y>0.90196</cdr:y>
    </cdr:to>
    <cdr:sp macro="" textlink="">
      <cdr:nvSpPr>
        <cdr:cNvPr id="6" name="TextBox 5">
          <a:extLst xmlns:a="http://schemas.openxmlformats.org/drawingml/2006/main">
            <a:ext uri="{FF2B5EF4-FFF2-40B4-BE49-F238E27FC236}">
              <a16:creationId xmlns:a16="http://schemas.microsoft.com/office/drawing/2014/main" id="{4E477AA9-F1C2-5B48-8FCC-2A65C8F97F7E}"/>
            </a:ext>
          </a:extLst>
        </cdr:cNvPr>
        <cdr:cNvSpPr txBox="1"/>
      </cdr:nvSpPr>
      <cdr:spPr>
        <a:xfrm xmlns:a="http://schemas.openxmlformats.org/drawingml/2006/main">
          <a:off x="15544800" y="10811435"/>
          <a:ext cx="2877671" cy="155985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2400" b="1" dirty="0">
              <a:solidFill>
                <a:schemeClr val="tx2"/>
              </a:solidFill>
            </a:rPr>
            <a:t>COFFEE POT</a:t>
          </a:r>
        </a:p>
        <a:p xmlns:a="http://schemas.openxmlformats.org/drawingml/2006/main">
          <a:r>
            <a:rPr lang="en-US" sz="2400" dirty="0">
              <a:solidFill>
                <a:schemeClr val="tx2"/>
              </a:solidFill>
            </a:rPr>
            <a:t>- $19.99 (ONE-TIME)</a:t>
          </a:r>
        </a:p>
        <a:p xmlns:a="http://schemas.openxmlformats.org/drawingml/2006/main">
          <a:r>
            <a:rPr lang="en-US" sz="2400" dirty="0">
              <a:solidFill>
                <a:schemeClr val="tx2"/>
              </a:solidFill>
            </a:rPr>
            <a:t>- $10/MO SUPPLIES</a:t>
          </a:r>
        </a:p>
      </cdr:txBody>
    </cdr:sp>
  </cdr:relSizeAnchor>
  <cdr:relSizeAnchor xmlns:cdr="http://schemas.openxmlformats.org/drawingml/2006/chartDrawing">
    <cdr:from>
      <cdr:x>0.79953</cdr:x>
      <cdr:y>0.86268</cdr:y>
    </cdr:from>
    <cdr:to>
      <cdr:x>0.92856</cdr:x>
      <cdr:y>0.9098</cdr:y>
    </cdr:to>
    <cdr:sp macro="" textlink="">
      <cdr:nvSpPr>
        <cdr:cNvPr id="8" name="TextBox 7">
          <a:extLst xmlns:a="http://schemas.openxmlformats.org/drawingml/2006/main">
            <a:ext uri="{FF2B5EF4-FFF2-40B4-BE49-F238E27FC236}">
              <a16:creationId xmlns:a16="http://schemas.microsoft.com/office/drawing/2014/main" id="{A5730384-35AA-1A46-A2D7-BCB4E1DA0BC2}"/>
            </a:ext>
          </a:extLst>
        </cdr:cNvPr>
        <cdr:cNvSpPr txBox="1"/>
      </cdr:nvSpPr>
      <cdr:spPr>
        <a:xfrm xmlns:a="http://schemas.openxmlformats.org/drawingml/2006/main">
          <a:off x="19498235" y="11832540"/>
          <a:ext cx="3146612" cy="64633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400" b="1" dirty="0">
              <a:solidFill>
                <a:schemeClr val="bg1"/>
              </a:solidFill>
            </a:rPr>
            <a:t>COFFEE FROM WORK!	</a:t>
          </a:r>
        </a:p>
      </cdr:txBody>
    </cdr:sp>
  </cdr:relSizeAnchor>
  <cdr:relSizeAnchor xmlns:cdr="http://schemas.openxmlformats.org/drawingml/2006/chartDrawing">
    <cdr:from>
      <cdr:x>0.64293</cdr:x>
      <cdr:y>0.71961</cdr:y>
    </cdr:from>
    <cdr:to>
      <cdr:x>0.7488</cdr:x>
      <cdr:y>0.76078</cdr:y>
    </cdr:to>
    <cdr:sp macro="" textlink="">
      <cdr:nvSpPr>
        <cdr:cNvPr id="9" name="TextBox 8">
          <a:extLst xmlns:a="http://schemas.openxmlformats.org/drawingml/2006/main">
            <a:ext uri="{FF2B5EF4-FFF2-40B4-BE49-F238E27FC236}">
              <a16:creationId xmlns:a16="http://schemas.microsoft.com/office/drawing/2014/main" id="{52172AAA-CE11-A245-A5AF-40967FA7C691}"/>
            </a:ext>
          </a:extLst>
        </cdr:cNvPr>
        <cdr:cNvSpPr txBox="1"/>
      </cdr:nvSpPr>
      <cdr:spPr>
        <a:xfrm xmlns:a="http://schemas.openxmlformats.org/drawingml/2006/main">
          <a:off x="15679271" y="9870141"/>
          <a:ext cx="2581835" cy="56477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3600" b="1" dirty="0">
              <a:solidFill>
                <a:schemeClr val="bg1"/>
              </a:solidFill>
            </a:rPr>
            <a:t>$31.76/MO</a:t>
          </a:r>
        </a:p>
      </cdr:txBody>
    </cdr:sp>
  </cdr:relSizeAnchor>
  <cdr:relSizeAnchor xmlns:cdr="http://schemas.openxmlformats.org/drawingml/2006/chartDrawing">
    <cdr:from>
      <cdr:x>0</cdr:x>
      <cdr:y>0</cdr:y>
    </cdr:from>
    <cdr:to>
      <cdr:x>1</cdr:x>
      <cdr:y>0.03908</cdr:y>
    </cdr:to>
    <cdr:sp macro="" textlink="">
      <cdr:nvSpPr>
        <cdr:cNvPr id="12" name="Rectangle 11">
          <a:extLst xmlns:a="http://schemas.openxmlformats.org/drawingml/2006/main">
            <a:ext uri="{FF2B5EF4-FFF2-40B4-BE49-F238E27FC236}">
              <a16:creationId xmlns:a16="http://schemas.microsoft.com/office/drawing/2014/main" id="{E5353FF6-CA5E-9646-9B39-2FC4D554B1ED}"/>
            </a:ext>
          </a:extLst>
        </cdr:cNvPr>
        <cdr:cNvSpPr/>
      </cdr:nvSpPr>
      <cdr:spPr>
        <a:xfrm xmlns:a="http://schemas.openxmlformats.org/drawingml/2006/main">
          <a:off x="0" y="0"/>
          <a:ext cx="24387175" cy="536028"/>
        </a:xfrm>
        <a:prstGeom xmlns:a="http://schemas.openxmlformats.org/drawingml/2006/main" prst="rect">
          <a:avLst/>
        </a:prstGeom>
        <a:solidFill xmlns:a="http://schemas.openxmlformats.org/drawingml/2006/main">
          <a:srgbClr val="5F8FB4"/>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1828891" rtl="0" eaLnBrk="1" latinLnBrk="0" hangingPunct="1">
            <a:defRPr sz="3600" kern="1200">
              <a:solidFill>
                <a:schemeClr val="lt1"/>
              </a:solidFill>
              <a:latin typeface="+mn-lt"/>
              <a:ea typeface="+mn-ea"/>
              <a:cs typeface="+mn-cs"/>
            </a:defRPr>
          </a:lvl1pPr>
          <a:lvl2pPr marL="914446" algn="l" defTabSz="1828891" rtl="0" eaLnBrk="1" latinLnBrk="0" hangingPunct="1">
            <a:defRPr sz="3600" kern="1200">
              <a:solidFill>
                <a:schemeClr val="lt1"/>
              </a:solidFill>
              <a:latin typeface="+mn-lt"/>
              <a:ea typeface="+mn-ea"/>
              <a:cs typeface="+mn-cs"/>
            </a:defRPr>
          </a:lvl2pPr>
          <a:lvl3pPr marL="1828891" algn="l" defTabSz="1828891" rtl="0" eaLnBrk="1" latinLnBrk="0" hangingPunct="1">
            <a:defRPr sz="3600" kern="1200">
              <a:solidFill>
                <a:schemeClr val="lt1"/>
              </a:solidFill>
              <a:latin typeface="+mn-lt"/>
              <a:ea typeface="+mn-ea"/>
              <a:cs typeface="+mn-cs"/>
            </a:defRPr>
          </a:lvl3pPr>
          <a:lvl4pPr marL="2743337" algn="l" defTabSz="1828891" rtl="0" eaLnBrk="1" latinLnBrk="0" hangingPunct="1">
            <a:defRPr sz="3600" kern="1200">
              <a:solidFill>
                <a:schemeClr val="lt1"/>
              </a:solidFill>
              <a:latin typeface="+mn-lt"/>
              <a:ea typeface="+mn-ea"/>
              <a:cs typeface="+mn-cs"/>
            </a:defRPr>
          </a:lvl4pPr>
          <a:lvl5pPr marL="3657783" algn="l" defTabSz="1828891" rtl="0" eaLnBrk="1" latinLnBrk="0" hangingPunct="1">
            <a:defRPr sz="3600" kern="1200">
              <a:solidFill>
                <a:schemeClr val="lt1"/>
              </a:solidFill>
              <a:latin typeface="+mn-lt"/>
              <a:ea typeface="+mn-ea"/>
              <a:cs typeface="+mn-cs"/>
            </a:defRPr>
          </a:lvl5pPr>
          <a:lvl6pPr marL="4572229" algn="l" defTabSz="1828891" rtl="0" eaLnBrk="1" latinLnBrk="0" hangingPunct="1">
            <a:defRPr sz="3600" kern="1200">
              <a:solidFill>
                <a:schemeClr val="lt1"/>
              </a:solidFill>
              <a:latin typeface="+mn-lt"/>
              <a:ea typeface="+mn-ea"/>
              <a:cs typeface="+mn-cs"/>
            </a:defRPr>
          </a:lvl6pPr>
          <a:lvl7pPr marL="5486674" algn="l" defTabSz="1828891" rtl="0" eaLnBrk="1" latinLnBrk="0" hangingPunct="1">
            <a:defRPr sz="3600" kern="1200">
              <a:solidFill>
                <a:schemeClr val="lt1"/>
              </a:solidFill>
              <a:latin typeface="+mn-lt"/>
              <a:ea typeface="+mn-ea"/>
              <a:cs typeface="+mn-cs"/>
            </a:defRPr>
          </a:lvl7pPr>
          <a:lvl8pPr marL="6401120" algn="l" defTabSz="1828891" rtl="0" eaLnBrk="1" latinLnBrk="0" hangingPunct="1">
            <a:defRPr sz="3600" kern="1200">
              <a:solidFill>
                <a:schemeClr val="lt1"/>
              </a:solidFill>
              <a:latin typeface="+mn-lt"/>
              <a:ea typeface="+mn-ea"/>
              <a:cs typeface="+mn-cs"/>
            </a:defRPr>
          </a:lvl8pPr>
          <a:lvl9pPr marL="7315566" algn="l" defTabSz="1828891" rtl="0" eaLnBrk="1" latinLnBrk="0" hangingPunct="1">
            <a:defRPr sz="3600" kern="1200">
              <a:solidFill>
                <a:schemeClr val="lt1"/>
              </a:solidFill>
              <a:latin typeface="+mn-lt"/>
              <a:ea typeface="+mn-ea"/>
              <a:cs typeface="+mn-cs"/>
            </a:defRPr>
          </a:lvl9pPr>
        </a:lstStyle>
        <a:p xmlns:a="http://schemas.openxmlformats.org/drawingml/2006/main">
          <a:pPr algn="ctr"/>
          <a:endParaRPr lang="en-US"/>
        </a:p>
      </cdr:txBody>
    </cdr:sp>
  </cdr:relSizeAnchor>
</c:userShapes>
</file>

<file path=ppt/drawings/drawing2.xml><?xml version="1.0" encoding="utf-8"?>
<c:userShapes xmlns:c="http://schemas.openxmlformats.org/drawingml/2006/chart">
  <cdr:relSizeAnchor xmlns:cdr="http://schemas.openxmlformats.org/drawingml/2006/chartDrawing">
    <cdr:from>
      <cdr:x>0.21148</cdr:x>
      <cdr:y>0.38504</cdr:y>
    </cdr:from>
    <cdr:to>
      <cdr:x>0.31515</cdr:x>
      <cdr:y>0.72344</cdr:y>
    </cdr:to>
    <cdr:sp macro="" textlink="">
      <cdr:nvSpPr>
        <cdr:cNvPr id="3" name="TextBox 2">
          <a:extLst xmlns:a="http://schemas.openxmlformats.org/drawingml/2006/main">
            <a:ext uri="{FF2B5EF4-FFF2-40B4-BE49-F238E27FC236}">
              <a16:creationId xmlns:a16="http://schemas.microsoft.com/office/drawing/2014/main" id="{A9810DD6-3BB3-A940-B8A2-DD338AB53095}"/>
            </a:ext>
          </a:extLst>
        </cdr:cNvPr>
        <cdr:cNvSpPr txBox="1"/>
      </cdr:nvSpPr>
      <cdr:spPr>
        <a:xfrm xmlns:a="http://schemas.openxmlformats.org/drawingml/2006/main">
          <a:off x="5157491" y="5364052"/>
          <a:ext cx="2528047" cy="471434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2800" b="1" dirty="0">
              <a:solidFill>
                <a:schemeClr val="bg1"/>
              </a:solidFill>
            </a:rPr>
            <a:t>NOTHING CHANGES IN THIS CATEGORY BECAUSE YOU ARE STILL BUYING COFFEE OUT EVERYDAY!</a:t>
          </a:r>
        </a:p>
      </cdr:txBody>
    </cdr:sp>
  </cdr:relSizeAnchor>
  <cdr:relSizeAnchor xmlns:cdr="http://schemas.openxmlformats.org/drawingml/2006/chartDrawing">
    <cdr:from>
      <cdr:x>0.22828</cdr:x>
      <cdr:y>0.12279</cdr:y>
    </cdr:from>
    <cdr:to>
      <cdr:x>0.31209</cdr:x>
      <cdr:y>0.18183</cdr:y>
    </cdr:to>
    <cdr:sp macro="" textlink="">
      <cdr:nvSpPr>
        <cdr:cNvPr id="4" name="TextBox 3">
          <a:extLst xmlns:a="http://schemas.openxmlformats.org/drawingml/2006/main">
            <a:ext uri="{FF2B5EF4-FFF2-40B4-BE49-F238E27FC236}">
              <a16:creationId xmlns:a16="http://schemas.microsoft.com/office/drawing/2014/main" id="{EEDD9409-ABA8-BC40-9A38-5BE03B722F88}"/>
            </a:ext>
          </a:extLst>
        </cdr:cNvPr>
        <cdr:cNvSpPr txBox="1"/>
      </cdr:nvSpPr>
      <cdr:spPr>
        <a:xfrm xmlns:a="http://schemas.openxmlformats.org/drawingml/2006/main">
          <a:off x="5567083" y="1710590"/>
          <a:ext cx="2043953" cy="82250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3600" b="1" dirty="0">
              <a:solidFill>
                <a:schemeClr val="bg1"/>
              </a:solidFill>
            </a:rPr>
            <a:t>$175/MO</a:t>
          </a:r>
        </a:p>
      </cdr:txBody>
    </cdr:sp>
  </cdr:relSizeAnchor>
  <cdr:relSizeAnchor xmlns:cdr="http://schemas.openxmlformats.org/drawingml/2006/chartDrawing">
    <cdr:from>
      <cdr:x>0.10587</cdr:x>
      <cdr:y>0.11297</cdr:y>
    </cdr:from>
    <cdr:to>
      <cdr:x>0.21835</cdr:x>
      <cdr:y>0.18317</cdr:y>
    </cdr:to>
    <cdr:pic>
      <cdr:nvPicPr>
        <cdr:cNvPr id="5" name="chart">
          <a:extLst xmlns:a="http://schemas.openxmlformats.org/drawingml/2006/main">
            <a:ext uri="{FF2B5EF4-FFF2-40B4-BE49-F238E27FC236}">
              <a16:creationId xmlns:a16="http://schemas.microsoft.com/office/drawing/2014/main" id="{CDBD8C8B-CBA1-5341-9C6F-5DEC73F5DB88}"/>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2581836" y="1573855"/>
          <a:ext cx="2743200" cy="977900"/>
        </a:xfrm>
        <a:prstGeom xmlns:a="http://schemas.openxmlformats.org/drawingml/2006/main" prst="rect">
          <a:avLst/>
        </a:prstGeom>
      </cdr:spPr>
    </cdr:pic>
  </cdr:relSizeAnchor>
  <cdr:relSizeAnchor xmlns:cdr="http://schemas.openxmlformats.org/drawingml/2006/chartDrawing">
    <cdr:from>
      <cdr:x>0.38267</cdr:x>
      <cdr:y>0.60425</cdr:y>
    </cdr:from>
    <cdr:to>
      <cdr:x>0.46097</cdr:x>
      <cdr:y>0.65248</cdr:y>
    </cdr:to>
    <cdr:sp macro="" textlink="">
      <cdr:nvSpPr>
        <cdr:cNvPr id="9" name="TextBox 8">
          <a:extLst xmlns:a="http://schemas.openxmlformats.org/drawingml/2006/main">
            <a:ext uri="{FF2B5EF4-FFF2-40B4-BE49-F238E27FC236}">
              <a16:creationId xmlns:a16="http://schemas.microsoft.com/office/drawing/2014/main" id="{F1847157-C59F-9B42-B503-08FC61D18871}"/>
            </a:ext>
          </a:extLst>
        </cdr:cNvPr>
        <cdr:cNvSpPr txBox="1"/>
      </cdr:nvSpPr>
      <cdr:spPr>
        <a:xfrm xmlns:a="http://schemas.openxmlformats.org/drawingml/2006/main">
          <a:off x="9332258" y="8417859"/>
          <a:ext cx="1909482" cy="67191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0.52536</cdr:x>
      <cdr:y>0.59235</cdr:y>
    </cdr:from>
    <cdr:to>
      <cdr:x>0.63785</cdr:x>
      <cdr:y>0.66254</cdr:y>
    </cdr:to>
    <cdr:pic>
      <cdr:nvPicPr>
        <cdr:cNvPr id="10" name="chart">
          <a:extLst xmlns:a="http://schemas.openxmlformats.org/drawingml/2006/main">
            <a:ext uri="{FF2B5EF4-FFF2-40B4-BE49-F238E27FC236}">
              <a16:creationId xmlns:a16="http://schemas.microsoft.com/office/drawing/2014/main" id="{744006E4-C143-CD43-B049-3B70E2ED7DF0}"/>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2"/>
        <a:stretch xmlns:a="http://schemas.openxmlformats.org/drawingml/2006/main">
          <a:fillRect/>
        </a:stretch>
      </cdr:blipFill>
      <cdr:spPr>
        <a:xfrm xmlns:a="http://schemas.openxmlformats.org/drawingml/2006/main">
          <a:off x="12812075" y="8252075"/>
          <a:ext cx="2743200" cy="977900"/>
        </a:xfrm>
        <a:prstGeom xmlns:a="http://schemas.openxmlformats.org/drawingml/2006/main" prst="rect">
          <a:avLst/>
        </a:prstGeom>
      </cdr:spPr>
    </cdr:pic>
  </cdr:relSizeAnchor>
  <cdr:relSizeAnchor xmlns:cdr="http://schemas.openxmlformats.org/drawingml/2006/chartDrawing">
    <cdr:from>
      <cdr:x>0.61867</cdr:x>
      <cdr:y>0.08494</cdr:y>
    </cdr:from>
    <cdr:to>
      <cdr:x>0.93076</cdr:x>
      <cdr:y>0.50772</cdr:y>
    </cdr:to>
    <cdr:sp macro="" textlink="">
      <cdr:nvSpPr>
        <cdr:cNvPr id="11" name="Cloud Callout 10">
          <a:extLst xmlns:a="http://schemas.openxmlformats.org/drawingml/2006/main">
            <a:ext uri="{FF2B5EF4-FFF2-40B4-BE49-F238E27FC236}">
              <a16:creationId xmlns:a16="http://schemas.microsoft.com/office/drawing/2014/main" id="{8CB33362-8940-0042-A8EF-7EF301E9A389}"/>
            </a:ext>
          </a:extLst>
        </cdr:cNvPr>
        <cdr:cNvSpPr/>
      </cdr:nvSpPr>
      <cdr:spPr>
        <a:xfrm xmlns:a="http://schemas.openxmlformats.org/drawingml/2006/main">
          <a:off x="15087599" y="1183341"/>
          <a:ext cx="7611035" cy="5889812"/>
        </a:xfrm>
        <a:prstGeom xmlns:a="http://schemas.openxmlformats.org/drawingml/2006/main" prst="cloudCallout">
          <a:avLst>
            <a:gd name="adj1" fmla="val -39561"/>
            <a:gd name="adj2" fmla="val 77569"/>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pPr algn="ctr"/>
          <a:r>
            <a:rPr lang="en-US" sz="3600" dirty="0">
              <a:solidFill>
                <a:schemeClr val="bg1"/>
              </a:solidFill>
            </a:rPr>
            <a:t>By investing in a quality machine, my expenses went down after the 1</a:t>
          </a:r>
          <a:r>
            <a:rPr lang="en-US" sz="3600" baseline="30000" dirty="0">
              <a:solidFill>
                <a:schemeClr val="bg1"/>
              </a:solidFill>
            </a:rPr>
            <a:t>st</a:t>
          </a:r>
          <a:r>
            <a:rPr lang="en-US" sz="3600" dirty="0">
              <a:solidFill>
                <a:schemeClr val="bg1"/>
              </a:solidFill>
            </a:rPr>
            <a:t> year. Over time, I save a lot of money and still have good coffee!</a:t>
          </a:r>
        </a:p>
      </cdr:txBody>
    </cdr:sp>
  </cdr:relSizeAnchor>
  <cdr:relSizeAnchor xmlns:cdr="http://schemas.openxmlformats.org/drawingml/2006/chartDrawing">
    <cdr:from>
      <cdr:x>0</cdr:x>
      <cdr:y>0.00169</cdr:y>
    </cdr:from>
    <cdr:to>
      <cdr:x>1</cdr:x>
      <cdr:y>0.04017</cdr:y>
    </cdr:to>
    <cdr:sp macro="" textlink="">
      <cdr:nvSpPr>
        <cdr:cNvPr id="12" name="Rectangle 11">
          <a:extLst xmlns:a="http://schemas.openxmlformats.org/drawingml/2006/main">
            <a:ext uri="{FF2B5EF4-FFF2-40B4-BE49-F238E27FC236}">
              <a16:creationId xmlns:a16="http://schemas.microsoft.com/office/drawing/2014/main" id="{E5353FF6-CA5E-9646-9B39-2FC4D554B1ED}"/>
            </a:ext>
          </a:extLst>
        </cdr:cNvPr>
        <cdr:cNvSpPr/>
      </cdr:nvSpPr>
      <cdr:spPr>
        <a:xfrm xmlns:a="http://schemas.openxmlformats.org/drawingml/2006/main">
          <a:off x="0" y="23559"/>
          <a:ext cx="24387174" cy="536028"/>
        </a:xfrm>
        <a:prstGeom xmlns:a="http://schemas.openxmlformats.org/drawingml/2006/main" prst="rect">
          <a:avLst/>
        </a:prstGeom>
        <a:solidFill xmlns:a="http://schemas.openxmlformats.org/drawingml/2006/main">
          <a:srgbClr val="5F8FB4"/>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1828891" rtl="0" eaLnBrk="1" latinLnBrk="0" hangingPunct="1">
            <a:defRPr sz="3600" kern="1200">
              <a:solidFill>
                <a:schemeClr val="lt1"/>
              </a:solidFill>
              <a:latin typeface="+mn-lt"/>
              <a:ea typeface="+mn-ea"/>
              <a:cs typeface="+mn-cs"/>
            </a:defRPr>
          </a:lvl1pPr>
          <a:lvl2pPr marL="914446" algn="l" defTabSz="1828891" rtl="0" eaLnBrk="1" latinLnBrk="0" hangingPunct="1">
            <a:defRPr sz="3600" kern="1200">
              <a:solidFill>
                <a:schemeClr val="lt1"/>
              </a:solidFill>
              <a:latin typeface="+mn-lt"/>
              <a:ea typeface="+mn-ea"/>
              <a:cs typeface="+mn-cs"/>
            </a:defRPr>
          </a:lvl2pPr>
          <a:lvl3pPr marL="1828891" algn="l" defTabSz="1828891" rtl="0" eaLnBrk="1" latinLnBrk="0" hangingPunct="1">
            <a:defRPr sz="3600" kern="1200">
              <a:solidFill>
                <a:schemeClr val="lt1"/>
              </a:solidFill>
              <a:latin typeface="+mn-lt"/>
              <a:ea typeface="+mn-ea"/>
              <a:cs typeface="+mn-cs"/>
            </a:defRPr>
          </a:lvl3pPr>
          <a:lvl4pPr marL="2743337" algn="l" defTabSz="1828891" rtl="0" eaLnBrk="1" latinLnBrk="0" hangingPunct="1">
            <a:defRPr sz="3600" kern="1200">
              <a:solidFill>
                <a:schemeClr val="lt1"/>
              </a:solidFill>
              <a:latin typeface="+mn-lt"/>
              <a:ea typeface="+mn-ea"/>
              <a:cs typeface="+mn-cs"/>
            </a:defRPr>
          </a:lvl4pPr>
          <a:lvl5pPr marL="3657783" algn="l" defTabSz="1828891" rtl="0" eaLnBrk="1" latinLnBrk="0" hangingPunct="1">
            <a:defRPr sz="3600" kern="1200">
              <a:solidFill>
                <a:schemeClr val="lt1"/>
              </a:solidFill>
              <a:latin typeface="+mn-lt"/>
              <a:ea typeface="+mn-ea"/>
              <a:cs typeface="+mn-cs"/>
            </a:defRPr>
          </a:lvl5pPr>
          <a:lvl6pPr marL="4572229" algn="l" defTabSz="1828891" rtl="0" eaLnBrk="1" latinLnBrk="0" hangingPunct="1">
            <a:defRPr sz="3600" kern="1200">
              <a:solidFill>
                <a:schemeClr val="lt1"/>
              </a:solidFill>
              <a:latin typeface="+mn-lt"/>
              <a:ea typeface="+mn-ea"/>
              <a:cs typeface="+mn-cs"/>
            </a:defRPr>
          </a:lvl6pPr>
          <a:lvl7pPr marL="5486674" algn="l" defTabSz="1828891" rtl="0" eaLnBrk="1" latinLnBrk="0" hangingPunct="1">
            <a:defRPr sz="3600" kern="1200">
              <a:solidFill>
                <a:schemeClr val="lt1"/>
              </a:solidFill>
              <a:latin typeface="+mn-lt"/>
              <a:ea typeface="+mn-ea"/>
              <a:cs typeface="+mn-cs"/>
            </a:defRPr>
          </a:lvl7pPr>
          <a:lvl8pPr marL="6401120" algn="l" defTabSz="1828891" rtl="0" eaLnBrk="1" latinLnBrk="0" hangingPunct="1">
            <a:defRPr sz="3600" kern="1200">
              <a:solidFill>
                <a:schemeClr val="lt1"/>
              </a:solidFill>
              <a:latin typeface="+mn-lt"/>
              <a:ea typeface="+mn-ea"/>
              <a:cs typeface="+mn-cs"/>
            </a:defRPr>
          </a:lvl8pPr>
          <a:lvl9pPr marL="7315566" algn="l" defTabSz="1828891" rtl="0" eaLnBrk="1" latinLnBrk="0" hangingPunct="1">
            <a:defRPr sz="3600" kern="1200">
              <a:solidFill>
                <a:schemeClr val="lt1"/>
              </a:solidFill>
              <a:latin typeface="+mn-lt"/>
              <a:ea typeface="+mn-ea"/>
              <a:cs typeface="+mn-cs"/>
            </a:defRPr>
          </a:lvl9pPr>
        </a:lstStyle>
        <a:p xmlns:a="http://schemas.openxmlformats.org/drawingml/2006/main">
          <a:pPr algn="ctr"/>
          <a:endParaRPr lang="en-US"/>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AE8F0E-8BCF-904F-865C-C4A5BFBC8B85}" type="datetimeFigureOut">
              <a:rPr lang="en-US" smtClean="0"/>
              <a:t>3/27/20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7FDD9F-D9BB-8B47-84B1-23D1CCEE4666}" type="slidenum">
              <a:rPr lang="en-US" smtClean="0"/>
              <a:t>‹#›</a:t>
            </a:fld>
            <a:endParaRPr lang="en-US"/>
          </a:p>
        </p:txBody>
      </p:sp>
    </p:spTree>
    <p:extLst>
      <p:ext uri="{BB962C8B-B14F-4D97-AF65-F5344CB8AC3E}">
        <p14:creationId xmlns:p14="http://schemas.microsoft.com/office/powerpoint/2010/main" val="2350733649"/>
      </p:ext>
    </p:extLst>
  </p:cSld>
  <p:clrMap bg1="lt1" tx1="dk1" bg2="lt2" tx2="dk2" accent1="accent1" accent2="accent2" accent3="accent3" accent4="accent4" accent5="accent5" accent6="accent6" hlink="hlink" folHlink="folHlink"/>
  <p:notesStyle>
    <a:lvl1pPr marL="0" algn="l" defTabSz="1828891" rtl="0" eaLnBrk="1" latinLnBrk="0" hangingPunct="1">
      <a:defRPr sz="2400" kern="1200">
        <a:solidFill>
          <a:schemeClr val="tx1"/>
        </a:solidFill>
        <a:latin typeface="+mn-lt"/>
        <a:ea typeface="+mn-ea"/>
        <a:cs typeface="+mn-cs"/>
      </a:defRPr>
    </a:lvl1pPr>
    <a:lvl2pPr marL="914446" algn="l" defTabSz="1828891" rtl="0" eaLnBrk="1" latinLnBrk="0" hangingPunct="1">
      <a:defRPr sz="2400" kern="1200">
        <a:solidFill>
          <a:schemeClr val="tx1"/>
        </a:solidFill>
        <a:latin typeface="+mn-lt"/>
        <a:ea typeface="+mn-ea"/>
        <a:cs typeface="+mn-cs"/>
      </a:defRPr>
    </a:lvl2pPr>
    <a:lvl3pPr marL="1828891" algn="l" defTabSz="1828891" rtl="0" eaLnBrk="1" latinLnBrk="0" hangingPunct="1">
      <a:defRPr sz="2400" kern="1200">
        <a:solidFill>
          <a:schemeClr val="tx1"/>
        </a:solidFill>
        <a:latin typeface="+mn-lt"/>
        <a:ea typeface="+mn-ea"/>
        <a:cs typeface="+mn-cs"/>
      </a:defRPr>
    </a:lvl3pPr>
    <a:lvl4pPr marL="2743337" algn="l" defTabSz="1828891" rtl="0" eaLnBrk="1" latinLnBrk="0" hangingPunct="1">
      <a:defRPr sz="2400" kern="1200">
        <a:solidFill>
          <a:schemeClr val="tx1"/>
        </a:solidFill>
        <a:latin typeface="+mn-lt"/>
        <a:ea typeface="+mn-ea"/>
        <a:cs typeface="+mn-cs"/>
      </a:defRPr>
    </a:lvl4pPr>
    <a:lvl5pPr marL="3657783" algn="l" defTabSz="1828891" rtl="0" eaLnBrk="1" latinLnBrk="0" hangingPunct="1">
      <a:defRPr sz="2400" kern="1200">
        <a:solidFill>
          <a:schemeClr val="tx1"/>
        </a:solidFill>
        <a:latin typeface="+mn-lt"/>
        <a:ea typeface="+mn-ea"/>
        <a:cs typeface="+mn-cs"/>
      </a:defRPr>
    </a:lvl5pPr>
    <a:lvl6pPr marL="4572229" algn="l" defTabSz="1828891" rtl="0" eaLnBrk="1" latinLnBrk="0" hangingPunct="1">
      <a:defRPr sz="2400" kern="1200">
        <a:solidFill>
          <a:schemeClr val="tx1"/>
        </a:solidFill>
        <a:latin typeface="+mn-lt"/>
        <a:ea typeface="+mn-ea"/>
        <a:cs typeface="+mn-cs"/>
      </a:defRPr>
    </a:lvl6pPr>
    <a:lvl7pPr marL="5486674" algn="l" defTabSz="1828891" rtl="0" eaLnBrk="1" latinLnBrk="0" hangingPunct="1">
      <a:defRPr sz="2400" kern="1200">
        <a:solidFill>
          <a:schemeClr val="tx1"/>
        </a:solidFill>
        <a:latin typeface="+mn-lt"/>
        <a:ea typeface="+mn-ea"/>
        <a:cs typeface="+mn-cs"/>
      </a:defRPr>
    </a:lvl7pPr>
    <a:lvl8pPr marL="6401120" algn="l" defTabSz="1828891" rtl="0" eaLnBrk="1" latinLnBrk="0" hangingPunct="1">
      <a:defRPr sz="2400" kern="1200">
        <a:solidFill>
          <a:schemeClr val="tx1"/>
        </a:solidFill>
        <a:latin typeface="+mn-lt"/>
        <a:ea typeface="+mn-ea"/>
        <a:cs typeface="+mn-cs"/>
      </a:defRPr>
    </a:lvl8pPr>
    <a:lvl9pPr marL="7315566" algn="l" defTabSz="1828891"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7FDD9F-D9BB-8B47-84B1-23D1CCEE4666}" type="slidenum">
              <a:rPr lang="en-US" smtClean="0"/>
              <a:t>1</a:t>
            </a:fld>
            <a:endParaRPr lang="en-US"/>
          </a:p>
        </p:txBody>
      </p:sp>
    </p:spTree>
    <p:extLst>
      <p:ext uri="{BB962C8B-B14F-4D97-AF65-F5344CB8AC3E}">
        <p14:creationId xmlns:p14="http://schemas.microsoft.com/office/powerpoint/2010/main" val="40986294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6661CA-10CF-B047-ADE5-637BF07181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05354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6661CA-10CF-B047-ADE5-637BF07181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14801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76661CA-10CF-B047-ADE5-637BF07181E5}" type="slidenum">
              <a:rPr lang="en-US" smtClean="0"/>
              <a:t>43</a:t>
            </a:fld>
            <a:endParaRPr lang="en-US"/>
          </a:p>
        </p:txBody>
      </p:sp>
    </p:spTree>
    <p:extLst>
      <p:ext uri="{BB962C8B-B14F-4D97-AF65-F5344CB8AC3E}">
        <p14:creationId xmlns:p14="http://schemas.microsoft.com/office/powerpoint/2010/main" val="10712459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6661CA-10CF-B047-ADE5-637BF07181E5}" type="slidenum">
              <a:rPr lang="en-US" smtClean="0"/>
              <a:t>45</a:t>
            </a:fld>
            <a:endParaRPr lang="en-US"/>
          </a:p>
        </p:txBody>
      </p:sp>
    </p:spTree>
    <p:extLst>
      <p:ext uri="{BB962C8B-B14F-4D97-AF65-F5344CB8AC3E}">
        <p14:creationId xmlns:p14="http://schemas.microsoft.com/office/powerpoint/2010/main" val="1058640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6661CA-10CF-B047-ADE5-637BF07181E5}" type="slidenum">
              <a:rPr lang="en-US" smtClean="0"/>
              <a:t>48</a:t>
            </a:fld>
            <a:endParaRPr lang="en-US" dirty="0"/>
          </a:p>
        </p:txBody>
      </p:sp>
    </p:spTree>
    <p:extLst>
      <p:ext uri="{BB962C8B-B14F-4D97-AF65-F5344CB8AC3E}">
        <p14:creationId xmlns:p14="http://schemas.microsoft.com/office/powerpoint/2010/main" val="39835359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hoto">
    <p:spTree>
      <p:nvGrpSpPr>
        <p:cNvPr id="1" name=""/>
        <p:cNvGrpSpPr/>
        <p:nvPr/>
      </p:nvGrpSpPr>
      <p:grpSpPr>
        <a:xfrm>
          <a:off x="0" y="0"/>
          <a:ext cx="0" cy="0"/>
          <a:chOff x="0" y="0"/>
          <a:chExt cx="0" cy="0"/>
        </a:xfrm>
      </p:grpSpPr>
      <p:sp>
        <p:nvSpPr>
          <p:cNvPr id="2" name="Picture Placeholder 10"/>
          <p:cNvSpPr>
            <a:spLocks noGrp="1"/>
          </p:cNvSpPr>
          <p:nvPr>
            <p:ph type="pic" sz="quarter" idx="22"/>
          </p:nvPr>
        </p:nvSpPr>
        <p:spPr>
          <a:xfrm>
            <a:off x="0" y="0"/>
            <a:ext cx="24387175" cy="13716003"/>
          </a:xfrm>
          <a:prstGeom prst="rect">
            <a:avLst/>
          </a:prstGeom>
          <a:solidFill>
            <a:schemeClr val="bg2"/>
          </a:solidFill>
          <a:effectLst/>
        </p:spPr>
        <p:txBody>
          <a:bodyPr vert="horz" lIns="91406" tIns="45700" rIns="91406" bIns="45700" anchor="ctr"/>
          <a:lstStyle>
            <a:lvl1pPr marL="0" indent="0" algn="ctr">
              <a:buNone/>
              <a:defRPr sz="2400" b="0" i="0">
                <a:latin typeface="Metropolis Regular" charset="0"/>
                <a:cs typeface="Metropolis Regular" charset="0"/>
              </a:defRPr>
            </a:lvl1pPr>
          </a:lstStyle>
          <a:p>
            <a:endParaRPr lang="en-US"/>
          </a:p>
        </p:txBody>
      </p:sp>
      <p:sp>
        <p:nvSpPr>
          <p:cNvPr id="5" name="Text Placeholder 2">
            <a:extLst>
              <a:ext uri="{FF2B5EF4-FFF2-40B4-BE49-F238E27FC236}">
                <a16:creationId xmlns:a16="http://schemas.microsoft.com/office/drawing/2014/main" id="{3B9F9483-EE04-4D44-AC1A-86691817207F}"/>
              </a:ext>
            </a:extLst>
          </p:cNvPr>
          <p:cNvSpPr>
            <a:spLocks noGrp="1"/>
          </p:cNvSpPr>
          <p:nvPr>
            <p:ph type="body" sz="quarter" idx="10" hasCustomPrompt="1"/>
          </p:nvPr>
        </p:nvSpPr>
        <p:spPr>
          <a:xfrm>
            <a:off x="6369878" y="5439664"/>
            <a:ext cx="11647420" cy="2836674"/>
          </a:xfrm>
          <a:prstGeom prst="rect">
            <a:avLst/>
          </a:prstGeom>
        </p:spPr>
        <p:txBody>
          <a:bodyPr wrap="none" lIns="0" tIns="0" rIns="0" bIns="0" anchor="ctr" anchorCtr="0">
            <a:spAutoFit/>
          </a:bodyPr>
          <a:lstStyle>
            <a:lvl1pPr marL="0" indent="0" algn="ctr">
              <a:lnSpc>
                <a:spcPct val="80000"/>
              </a:lnSpc>
              <a:buNone/>
              <a:defRPr sz="11000" b="1">
                <a:solidFill>
                  <a:schemeClr val="bg1"/>
                </a:solidFill>
                <a:latin typeface="Metropolis" pitchFamily="2" charset="77"/>
              </a:defRPr>
            </a:lvl1pPr>
          </a:lstStyle>
          <a:p>
            <a:pPr lvl="0"/>
            <a:r>
              <a:rPr lang="en-US" dirty="0"/>
              <a:t>MAIN TITLE</a:t>
            </a:r>
          </a:p>
          <a:p>
            <a:pPr lvl="0"/>
            <a:r>
              <a:rPr lang="en-US" dirty="0"/>
              <a:t>OVER AN IMAGE</a:t>
            </a:r>
          </a:p>
        </p:txBody>
      </p:sp>
      <p:pic>
        <p:nvPicPr>
          <p:cNvPr id="6" name="Picture 5">
            <a:extLst>
              <a:ext uri="{FF2B5EF4-FFF2-40B4-BE49-F238E27FC236}">
                <a16:creationId xmlns:a16="http://schemas.microsoft.com/office/drawing/2014/main" id="{50394EF0-0CBB-E248-9D56-BBB238842AB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9318942" y="12393800"/>
            <a:ext cx="4119563" cy="575175"/>
          </a:xfrm>
          <a:prstGeom prst="rect">
            <a:avLst/>
          </a:prstGeom>
        </p:spPr>
      </p:pic>
    </p:spTree>
    <p:extLst>
      <p:ext uri="{BB962C8B-B14F-4D97-AF65-F5344CB8AC3E}">
        <p14:creationId xmlns:p14="http://schemas.microsoft.com/office/powerpoint/2010/main" val="19825611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guide id="2" pos="768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3">
    <p:bg>
      <p:bgPr>
        <a:solidFill>
          <a:srgbClr val="2C4654"/>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4" hasCustomPrompt="1"/>
          </p:nvPr>
        </p:nvSpPr>
        <p:spPr>
          <a:xfrm>
            <a:off x="1993753" y="3865561"/>
            <a:ext cx="8887606" cy="609398"/>
          </a:xfrm>
          <a:prstGeom prst="rect">
            <a:avLst/>
          </a:prstGeom>
        </p:spPr>
        <p:txBody>
          <a:bodyPr wrap="square" lIns="0" tIns="0" rIns="0" bIns="0" anchor="t">
            <a:spAutoFit/>
          </a:bodyPr>
          <a:lstStyle>
            <a:lvl1pPr marL="0" indent="0">
              <a:buNone/>
              <a:defRPr sz="4400" b="1" i="0">
                <a:solidFill>
                  <a:srgbClr val="5F8FB4"/>
                </a:solidFill>
                <a:latin typeface="Metropolis" pitchFamily="2" charset="77"/>
                <a:ea typeface="Metropolis" pitchFamily="2" charset="77"/>
                <a:cs typeface="Metropolis" pitchFamily="2" charset="77"/>
              </a:defRPr>
            </a:lvl1pPr>
            <a:lvl2pPr marL="457200" indent="0">
              <a:buNone/>
              <a:defRPr sz="3600" b="0" i="0">
                <a:solidFill>
                  <a:srgbClr val="888B8D"/>
                </a:solidFill>
                <a:latin typeface="Metropolis Light" charset="0"/>
                <a:ea typeface="Metropolis Light" charset="0"/>
                <a:cs typeface="Metropolis Light" charset="0"/>
              </a:defRPr>
            </a:lvl2pPr>
            <a:lvl3pPr marL="914400" indent="0">
              <a:buNone/>
              <a:defRPr sz="3200" b="0" i="0">
                <a:solidFill>
                  <a:srgbClr val="888B8D"/>
                </a:solidFill>
                <a:latin typeface="Metropolis Light" charset="0"/>
                <a:ea typeface="Metropolis Light" charset="0"/>
                <a:cs typeface="Metropolis Light" charset="0"/>
              </a:defRPr>
            </a:lvl3pPr>
            <a:lvl4pPr marL="1371600" indent="0">
              <a:buNone/>
              <a:defRPr sz="2800" b="0" i="0">
                <a:solidFill>
                  <a:srgbClr val="888B8D"/>
                </a:solidFill>
                <a:latin typeface="Metropolis Light" charset="0"/>
                <a:ea typeface="Metropolis Light" charset="0"/>
                <a:cs typeface="Metropolis Light" charset="0"/>
              </a:defRPr>
            </a:lvl4pPr>
            <a:lvl5pPr marL="1828800" indent="0">
              <a:buNone/>
              <a:defRPr sz="2800" b="0" i="0">
                <a:solidFill>
                  <a:srgbClr val="888B8D"/>
                </a:solidFill>
                <a:latin typeface="Metropolis Light" charset="0"/>
                <a:ea typeface="Metropolis Light" charset="0"/>
                <a:cs typeface="Metropolis Light" charset="0"/>
              </a:defRPr>
            </a:lvl5pPr>
          </a:lstStyle>
          <a:p>
            <a:pPr lvl="0"/>
            <a:r>
              <a:rPr lang="en-US" dirty="0"/>
              <a:t>Subtopic Heading Here</a:t>
            </a:r>
          </a:p>
        </p:txBody>
      </p:sp>
      <p:sp>
        <p:nvSpPr>
          <p:cNvPr id="9" name="Text Placeholder 7"/>
          <p:cNvSpPr>
            <a:spLocks noGrp="1"/>
          </p:cNvSpPr>
          <p:nvPr>
            <p:ph type="body" sz="quarter" idx="15" hasCustomPrompt="1"/>
          </p:nvPr>
        </p:nvSpPr>
        <p:spPr>
          <a:xfrm>
            <a:off x="1994125" y="4540417"/>
            <a:ext cx="8887193" cy="5816977"/>
          </a:xfrm>
          <a:prstGeom prst="rect">
            <a:avLst/>
          </a:prstGeom>
        </p:spPr>
        <p:txBody>
          <a:bodyPr wrap="square" lIns="0" tIns="0" rIns="0" bIns="0" anchor="t">
            <a:spAutoFit/>
          </a:bodyPr>
          <a:lstStyle>
            <a:lvl1pPr marL="0" indent="0">
              <a:lnSpc>
                <a:spcPct val="140000"/>
              </a:lnSpc>
              <a:buFont typeface="Arial" charset="0"/>
              <a:buNone/>
              <a:defRPr lang="en-US" b="0" i="0" smtClean="0">
                <a:solidFill>
                  <a:schemeClr val="bg1">
                    <a:lumMod val="95000"/>
                  </a:schemeClr>
                </a:solidFill>
                <a:effectLst/>
              </a:defRPr>
            </a:lvl1pPr>
            <a:lvl2pPr marL="457200" indent="0">
              <a:buNone/>
              <a:defRPr sz="3600" b="0" i="0">
                <a:solidFill>
                  <a:srgbClr val="888B8D"/>
                </a:solidFill>
                <a:latin typeface="Metropolis Light" charset="0"/>
                <a:ea typeface="Metropolis Light" charset="0"/>
                <a:cs typeface="Metropolis Light" charset="0"/>
              </a:defRPr>
            </a:lvl2pPr>
            <a:lvl3pPr marL="914400" indent="0">
              <a:buNone/>
              <a:defRPr sz="3200" b="0" i="0">
                <a:solidFill>
                  <a:srgbClr val="888B8D"/>
                </a:solidFill>
                <a:latin typeface="Metropolis Light" charset="0"/>
                <a:ea typeface="Metropolis Light" charset="0"/>
                <a:cs typeface="Metropolis Light" charset="0"/>
              </a:defRPr>
            </a:lvl3pPr>
            <a:lvl4pPr marL="1371600" indent="0">
              <a:buNone/>
              <a:defRPr sz="2800" b="0" i="0">
                <a:solidFill>
                  <a:srgbClr val="888B8D"/>
                </a:solidFill>
                <a:latin typeface="Metropolis Light" charset="0"/>
                <a:ea typeface="Metropolis Light" charset="0"/>
                <a:cs typeface="Metropolis Light" charset="0"/>
              </a:defRPr>
            </a:lvl4pPr>
            <a:lvl5pPr marL="1828800" indent="0">
              <a:buNone/>
              <a:defRPr sz="2800" b="0" i="0">
                <a:solidFill>
                  <a:srgbClr val="888B8D"/>
                </a:solidFill>
                <a:latin typeface="Metropolis Light" charset="0"/>
                <a:ea typeface="Metropolis Light" charset="0"/>
                <a:cs typeface="Metropolis Light" charset="0"/>
              </a:defRPr>
            </a:lvl5pPr>
          </a:lstStyle>
          <a:p>
            <a:pPr lvl="0"/>
            <a:r>
              <a:rPr lang="en-US" dirty="0" err="1"/>
              <a:t>Consequat</a:t>
            </a:r>
            <a:r>
              <a:rPr lang="en-US" dirty="0"/>
              <a:t> </a:t>
            </a:r>
            <a:r>
              <a:rPr lang="en-US" dirty="0" err="1"/>
              <a:t>curabitur</a:t>
            </a:r>
            <a:r>
              <a:rPr lang="en-US" dirty="0"/>
              <a:t> convallis </a:t>
            </a:r>
            <a:r>
              <a:rPr lang="en-US" dirty="0" err="1"/>
              <a:t>praesent</a:t>
            </a:r>
            <a:r>
              <a:rPr lang="en-US" dirty="0"/>
              <a:t> </a:t>
            </a:r>
            <a:r>
              <a:rPr lang="en-US" dirty="0" err="1"/>
              <a:t>enim</a:t>
            </a:r>
            <a:r>
              <a:rPr lang="en-US" dirty="0"/>
              <a:t> </a:t>
            </a:r>
            <a:r>
              <a:rPr lang="en-US" dirty="0" err="1"/>
              <a:t>ornare</a:t>
            </a:r>
            <a:r>
              <a:rPr lang="en-US" dirty="0"/>
              <a:t>. Dictum </a:t>
            </a:r>
            <a:r>
              <a:rPr lang="en-US" dirty="0" err="1"/>
              <a:t>egestas</a:t>
            </a:r>
            <a:r>
              <a:rPr lang="en-US" dirty="0"/>
              <a:t>, </a:t>
            </a:r>
            <a:r>
              <a:rPr lang="en-US" dirty="0" err="1"/>
              <a:t>massa</a:t>
            </a:r>
            <a:r>
              <a:rPr lang="en-US" dirty="0"/>
              <a:t> in, </a:t>
            </a:r>
            <a:r>
              <a:rPr lang="en-US" dirty="0" err="1"/>
              <a:t>aenean</a:t>
            </a:r>
            <a:r>
              <a:rPr lang="en-US" dirty="0"/>
              <a:t> </a:t>
            </a:r>
            <a:r>
              <a:rPr lang="en-US" dirty="0" err="1"/>
              <a:t>eleifend</a:t>
            </a:r>
            <a:r>
              <a:rPr lang="en-US" dirty="0"/>
              <a:t> </a:t>
            </a:r>
            <a:r>
              <a:rPr lang="en-US" dirty="0" err="1"/>
              <a:t>consectetuer</a:t>
            </a:r>
            <a:r>
              <a:rPr lang="en-US" dirty="0"/>
              <a:t> </a:t>
            </a:r>
            <a:r>
              <a:rPr lang="en-US" dirty="0" err="1"/>
              <a:t>risus</a:t>
            </a:r>
            <a:r>
              <a:rPr lang="en-US" dirty="0"/>
              <a:t> </a:t>
            </a:r>
            <a:r>
              <a:rPr lang="en-US" dirty="0" err="1"/>
              <a:t>vel</a:t>
            </a:r>
            <a:r>
              <a:rPr lang="en-US" dirty="0"/>
              <a:t>, in </a:t>
            </a:r>
            <a:r>
              <a:rPr lang="en-US" dirty="0" err="1"/>
              <a:t>vivamus</a:t>
            </a:r>
            <a:r>
              <a:rPr lang="en-US" dirty="0"/>
              <a:t> </a:t>
            </a:r>
            <a:r>
              <a:rPr lang="en-US" dirty="0" err="1"/>
              <a:t>porttitor</a:t>
            </a:r>
            <a:r>
              <a:rPr lang="en-US" dirty="0"/>
              <a:t>, </a:t>
            </a:r>
            <a:r>
              <a:rPr lang="en-US" dirty="0" err="1"/>
              <a:t>eu</a:t>
            </a:r>
            <a:r>
              <a:rPr lang="en-US" dirty="0"/>
              <a:t> </a:t>
            </a:r>
            <a:r>
              <a:rPr lang="en-US" dirty="0" err="1"/>
              <a:t>bibendum</a:t>
            </a:r>
            <a:r>
              <a:rPr lang="en-US" dirty="0"/>
              <a:t> </a:t>
            </a:r>
            <a:r>
              <a:rPr lang="en-US" dirty="0" err="1"/>
              <a:t>taciti</a:t>
            </a:r>
            <a:r>
              <a:rPr lang="en-US" dirty="0"/>
              <a:t> </a:t>
            </a:r>
            <a:r>
              <a:rPr lang="en-US" dirty="0" err="1"/>
              <a:t>elementum</a:t>
            </a:r>
            <a:r>
              <a:rPr lang="en-US" dirty="0"/>
              <a:t> </a:t>
            </a:r>
            <a:r>
              <a:rPr lang="en-US" dirty="0" err="1"/>
              <a:t>varius</a:t>
            </a:r>
            <a:r>
              <a:rPr lang="en-US" dirty="0"/>
              <a:t> </a:t>
            </a:r>
            <a:r>
              <a:rPr lang="en-US" dirty="0" err="1"/>
              <a:t>mauris</a:t>
            </a:r>
            <a:r>
              <a:rPr lang="en-US" dirty="0"/>
              <a:t> </a:t>
            </a:r>
            <a:r>
              <a:rPr lang="en-US" dirty="0" err="1"/>
              <a:t>tristique</a:t>
            </a:r>
            <a:r>
              <a:rPr lang="en-US" dirty="0"/>
              <a:t>. </a:t>
            </a:r>
            <a:r>
              <a:rPr lang="en-US" dirty="0" err="1"/>
              <a:t>Suspendisse</a:t>
            </a:r>
            <a:r>
              <a:rPr lang="en-US" dirty="0"/>
              <a:t> </a:t>
            </a:r>
            <a:r>
              <a:rPr lang="en-US" dirty="0" err="1"/>
              <a:t>sodales</a:t>
            </a:r>
            <a:r>
              <a:rPr lang="en-US" dirty="0"/>
              <a:t> </a:t>
            </a:r>
            <a:r>
              <a:rPr lang="en-US" dirty="0" err="1"/>
              <a:t>velit</a:t>
            </a:r>
            <a:r>
              <a:rPr lang="en-US" dirty="0"/>
              <a:t> in </a:t>
            </a:r>
            <a:r>
              <a:rPr lang="en-US" dirty="0" err="1"/>
              <a:t>tincidunt</a:t>
            </a:r>
            <a:r>
              <a:rPr lang="en-US" dirty="0"/>
              <a:t>, </a:t>
            </a:r>
            <a:r>
              <a:rPr lang="en-US" dirty="0" err="1"/>
              <a:t>sed</a:t>
            </a:r>
            <a:r>
              <a:rPr lang="en-US" dirty="0"/>
              <a:t> </a:t>
            </a:r>
            <a:r>
              <a:rPr lang="en-US" dirty="0" err="1"/>
              <a:t>volutpat</a:t>
            </a:r>
            <a:r>
              <a:rPr lang="en-US" dirty="0"/>
              <a:t> </a:t>
            </a:r>
            <a:r>
              <a:rPr lang="en-US" dirty="0" err="1"/>
              <a:t>blandit</a:t>
            </a:r>
            <a:r>
              <a:rPr lang="en-US" dirty="0"/>
              <a:t>, semper </a:t>
            </a:r>
            <a:r>
              <a:rPr lang="en-US" dirty="0" err="1"/>
              <a:t>sed</a:t>
            </a:r>
            <a:r>
              <a:rPr lang="en-US" dirty="0"/>
              <a:t> </a:t>
            </a:r>
            <a:r>
              <a:rPr lang="en-US" dirty="0" err="1"/>
              <a:t>facilisis</a:t>
            </a:r>
            <a:r>
              <a:rPr lang="en-US" dirty="0"/>
              <a:t> </a:t>
            </a:r>
            <a:r>
              <a:rPr lang="en-US" dirty="0" err="1"/>
              <a:t>vivamus</a:t>
            </a:r>
            <a:r>
              <a:rPr lang="en-US" dirty="0"/>
              <a:t> </a:t>
            </a:r>
            <a:r>
              <a:rPr lang="en-US" dirty="0" err="1"/>
              <a:t>nec</a:t>
            </a:r>
            <a:r>
              <a:rPr lang="en-US" dirty="0"/>
              <a:t>, vitae </a:t>
            </a:r>
            <a:r>
              <a:rPr lang="en-US" dirty="0" err="1"/>
              <a:t>nunc</a:t>
            </a:r>
            <a:r>
              <a:rPr lang="en-US" dirty="0"/>
              <a:t> ligula </a:t>
            </a:r>
            <a:r>
              <a:rPr lang="en-US" dirty="0" err="1"/>
              <a:t>vestibulum</a:t>
            </a:r>
            <a:r>
              <a:rPr lang="en-US" dirty="0"/>
              <a:t> </a:t>
            </a:r>
            <a:r>
              <a:rPr lang="en-US" dirty="0" err="1"/>
              <a:t>nunc</a:t>
            </a:r>
            <a:r>
              <a:rPr lang="en-US" dirty="0"/>
              <a:t> magna non. </a:t>
            </a:r>
            <a:r>
              <a:rPr lang="en-US" dirty="0" err="1"/>
              <a:t>Sapien</a:t>
            </a:r>
            <a:r>
              <a:rPr lang="en-US" dirty="0"/>
              <a:t> at, </a:t>
            </a:r>
            <a:r>
              <a:rPr lang="en-US" dirty="0" err="1"/>
              <a:t>wisi</a:t>
            </a:r>
            <a:r>
              <a:rPr lang="en-US" dirty="0"/>
              <a:t> </a:t>
            </a:r>
            <a:r>
              <a:rPr lang="en-US" dirty="0" err="1"/>
              <a:t>quis</a:t>
            </a:r>
            <a:r>
              <a:rPr lang="en-US" dirty="0"/>
              <a:t> </a:t>
            </a:r>
            <a:r>
              <a:rPr lang="en-US" dirty="0" err="1"/>
              <a:t>sed</a:t>
            </a:r>
            <a:r>
              <a:rPr lang="en-US" dirty="0"/>
              <a:t>, </a:t>
            </a:r>
            <a:r>
              <a:rPr lang="en-US" dirty="0" err="1"/>
              <a:t>nisl</a:t>
            </a:r>
            <a:r>
              <a:rPr lang="en-US" dirty="0"/>
              <a:t> </a:t>
            </a:r>
            <a:r>
              <a:rPr lang="en-US" dirty="0" err="1"/>
              <a:t>ultricies</a:t>
            </a:r>
            <a:r>
              <a:rPr lang="en-US" dirty="0"/>
              <a:t> </a:t>
            </a:r>
            <a:r>
              <a:rPr lang="en-US" dirty="0" err="1"/>
              <a:t>mauris</a:t>
            </a:r>
            <a:r>
              <a:rPr lang="en-US" dirty="0"/>
              <a:t> </a:t>
            </a:r>
            <a:r>
              <a:rPr lang="en-US" dirty="0" err="1"/>
              <a:t>amet</a:t>
            </a:r>
            <a:r>
              <a:rPr lang="en-US" dirty="0"/>
              <a:t> </a:t>
            </a:r>
            <a:r>
              <a:rPr lang="en-US" dirty="0" err="1"/>
              <a:t>felis</a:t>
            </a:r>
            <a:r>
              <a:rPr lang="en-US" dirty="0"/>
              <a:t>. </a:t>
            </a:r>
          </a:p>
        </p:txBody>
      </p:sp>
      <p:sp>
        <p:nvSpPr>
          <p:cNvPr id="15" name="Slide Number Placeholder 9"/>
          <p:cNvSpPr>
            <a:spLocks noGrp="1"/>
          </p:cNvSpPr>
          <p:nvPr>
            <p:ph type="sldNum" sz="quarter" idx="4"/>
          </p:nvPr>
        </p:nvSpPr>
        <p:spPr>
          <a:xfrm>
            <a:off x="18386275" y="12546632"/>
            <a:ext cx="5487987" cy="730250"/>
          </a:xfrm>
          <a:prstGeom prst="rect">
            <a:avLst/>
          </a:prstGeom>
        </p:spPr>
        <p:txBody>
          <a:bodyPr vert="horz" lIns="91440" tIns="45720" rIns="91440" bIns="45720" rtlCol="0" anchor="ctr"/>
          <a:lstStyle>
            <a:lvl1pPr algn="r">
              <a:defRPr sz="3200">
                <a:solidFill>
                  <a:schemeClr val="tx1">
                    <a:tint val="75000"/>
                  </a:schemeClr>
                </a:solidFill>
              </a:defRPr>
            </a:lvl1pPr>
          </a:lstStyle>
          <a:p>
            <a:fld id="{47F93D8C-A26C-F545-8967-C8D7507D6103}" type="slidenum">
              <a:rPr lang="en-US" smtClean="0"/>
              <a:pPr/>
              <a:t>‹#›</a:t>
            </a:fld>
            <a:endParaRPr lang="en-US"/>
          </a:p>
        </p:txBody>
      </p:sp>
      <p:sp>
        <p:nvSpPr>
          <p:cNvPr id="7" name="Text Placeholder 7">
            <a:extLst>
              <a:ext uri="{FF2B5EF4-FFF2-40B4-BE49-F238E27FC236}">
                <a16:creationId xmlns:a16="http://schemas.microsoft.com/office/drawing/2014/main" id="{FA9C01ED-5265-3C41-88A6-AF6E9BAB85DD}"/>
              </a:ext>
            </a:extLst>
          </p:cNvPr>
          <p:cNvSpPr>
            <a:spLocks noGrp="1"/>
          </p:cNvSpPr>
          <p:nvPr>
            <p:ph type="body" sz="quarter" idx="16" hasCustomPrompt="1"/>
          </p:nvPr>
        </p:nvSpPr>
        <p:spPr>
          <a:xfrm>
            <a:off x="13515565" y="3865561"/>
            <a:ext cx="8887235" cy="609398"/>
          </a:xfrm>
          <a:prstGeom prst="rect">
            <a:avLst/>
          </a:prstGeom>
        </p:spPr>
        <p:txBody>
          <a:bodyPr wrap="square" lIns="0" tIns="0" rIns="0" bIns="0" anchor="t">
            <a:spAutoFit/>
          </a:bodyPr>
          <a:lstStyle>
            <a:lvl1pPr marL="0" indent="0">
              <a:buNone/>
              <a:defRPr sz="4400" b="1" i="0">
                <a:solidFill>
                  <a:srgbClr val="5F8FB4"/>
                </a:solidFill>
                <a:latin typeface="Metropolis" pitchFamily="2" charset="77"/>
                <a:ea typeface="Metropolis" pitchFamily="2" charset="77"/>
                <a:cs typeface="Metropolis" pitchFamily="2" charset="77"/>
              </a:defRPr>
            </a:lvl1pPr>
            <a:lvl2pPr marL="457200" indent="0">
              <a:buNone/>
              <a:defRPr sz="3600" b="0" i="0">
                <a:solidFill>
                  <a:srgbClr val="888B8D"/>
                </a:solidFill>
                <a:latin typeface="Metropolis Light" charset="0"/>
                <a:ea typeface="Metropolis Light" charset="0"/>
                <a:cs typeface="Metropolis Light" charset="0"/>
              </a:defRPr>
            </a:lvl2pPr>
            <a:lvl3pPr marL="914400" indent="0">
              <a:buNone/>
              <a:defRPr sz="3200" b="0" i="0">
                <a:solidFill>
                  <a:srgbClr val="888B8D"/>
                </a:solidFill>
                <a:latin typeface="Metropolis Light" charset="0"/>
                <a:ea typeface="Metropolis Light" charset="0"/>
                <a:cs typeface="Metropolis Light" charset="0"/>
              </a:defRPr>
            </a:lvl3pPr>
            <a:lvl4pPr marL="1371600" indent="0">
              <a:buNone/>
              <a:defRPr sz="2800" b="0" i="0">
                <a:solidFill>
                  <a:srgbClr val="888B8D"/>
                </a:solidFill>
                <a:latin typeface="Metropolis Light" charset="0"/>
                <a:ea typeface="Metropolis Light" charset="0"/>
                <a:cs typeface="Metropolis Light" charset="0"/>
              </a:defRPr>
            </a:lvl4pPr>
            <a:lvl5pPr marL="1828800" indent="0">
              <a:buNone/>
              <a:defRPr sz="2800" b="0" i="0">
                <a:solidFill>
                  <a:srgbClr val="888B8D"/>
                </a:solidFill>
                <a:latin typeface="Metropolis Light" charset="0"/>
                <a:ea typeface="Metropolis Light" charset="0"/>
                <a:cs typeface="Metropolis Light" charset="0"/>
              </a:defRPr>
            </a:lvl5pPr>
          </a:lstStyle>
          <a:p>
            <a:pPr lvl="0"/>
            <a:r>
              <a:rPr lang="en-US" dirty="0"/>
              <a:t>Subtopic Heading Here</a:t>
            </a:r>
          </a:p>
        </p:txBody>
      </p:sp>
      <p:sp>
        <p:nvSpPr>
          <p:cNvPr id="10" name="Text Placeholder 7">
            <a:extLst>
              <a:ext uri="{FF2B5EF4-FFF2-40B4-BE49-F238E27FC236}">
                <a16:creationId xmlns:a16="http://schemas.microsoft.com/office/drawing/2014/main" id="{2EB7EB1A-61A7-C146-8913-2A27DD4BB6C0}"/>
              </a:ext>
            </a:extLst>
          </p:cNvPr>
          <p:cNvSpPr>
            <a:spLocks noGrp="1"/>
          </p:cNvSpPr>
          <p:nvPr>
            <p:ph type="body" sz="quarter" idx="17" hasCustomPrompt="1"/>
          </p:nvPr>
        </p:nvSpPr>
        <p:spPr>
          <a:xfrm>
            <a:off x="13515937" y="4540417"/>
            <a:ext cx="8886821" cy="5816977"/>
          </a:xfrm>
          <a:prstGeom prst="rect">
            <a:avLst/>
          </a:prstGeom>
        </p:spPr>
        <p:txBody>
          <a:bodyPr wrap="square" lIns="0" tIns="0" rIns="0" bIns="0" anchor="t">
            <a:spAutoFit/>
          </a:bodyPr>
          <a:lstStyle>
            <a:lvl1pPr marL="0" indent="0">
              <a:lnSpc>
                <a:spcPct val="140000"/>
              </a:lnSpc>
              <a:buFont typeface="Arial" charset="0"/>
              <a:buNone/>
              <a:defRPr lang="en-US" b="0" i="0" smtClean="0">
                <a:solidFill>
                  <a:schemeClr val="bg1">
                    <a:lumMod val="95000"/>
                  </a:schemeClr>
                </a:solidFill>
                <a:effectLst/>
              </a:defRPr>
            </a:lvl1pPr>
            <a:lvl2pPr marL="457200" indent="0">
              <a:buNone/>
              <a:defRPr sz="3600" b="0" i="0">
                <a:solidFill>
                  <a:srgbClr val="888B8D"/>
                </a:solidFill>
                <a:latin typeface="Metropolis Light" charset="0"/>
                <a:ea typeface="Metropolis Light" charset="0"/>
                <a:cs typeface="Metropolis Light" charset="0"/>
              </a:defRPr>
            </a:lvl2pPr>
            <a:lvl3pPr marL="914400" indent="0">
              <a:buNone/>
              <a:defRPr sz="3200" b="0" i="0">
                <a:solidFill>
                  <a:srgbClr val="888B8D"/>
                </a:solidFill>
                <a:latin typeface="Metropolis Light" charset="0"/>
                <a:ea typeface="Metropolis Light" charset="0"/>
                <a:cs typeface="Metropolis Light" charset="0"/>
              </a:defRPr>
            </a:lvl3pPr>
            <a:lvl4pPr marL="1371600" indent="0">
              <a:buNone/>
              <a:defRPr sz="2800" b="0" i="0">
                <a:solidFill>
                  <a:srgbClr val="888B8D"/>
                </a:solidFill>
                <a:latin typeface="Metropolis Light" charset="0"/>
                <a:ea typeface="Metropolis Light" charset="0"/>
                <a:cs typeface="Metropolis Light" charset="0"/>
              </a:defRPr>
            </a:lvl4pPr>
            <a:lvl5pPr marL="1828800" indent="0">
              <a:buNone/>
              <a:defRPr sz="2800" b="0" i="0">
                <a:solidFill>
                  <a:srgbClr val="888B8D"/>
                </a:solidFill>
                <a:latin typeface="Metropolis Light" charset="0"/>
                <a:ea typeface="Metropolis Light" charset="0"/>
                <a:cs typeface="Metropolis Light" charset="0"/>
              </a:defRPr>
            </a:lvl5pPr>
          </a:lstStyle>
          <a:p>
            <a:pPr lvl="0"/>
            <a:r>
              <a:rPr lang="en-US" dirty="0" err="1"/>
              <a:t>Consequat</a:t>
            </a:r>
            <a:r>
              <a:rPr lang="en-US" dirty="0"/>
              <a:t> </a:t>
            </a:r>
            <a:r>
              <a:rPr lang="en-US" dirty="0" err="1"/>
              <a:t>curabitur</a:t>
            </a:r>
            <a:r>
              <a:rPr lang="en-US" dirty="0"/>
              <a:t> convallis </a:t>
            </a:r>
            <a:r>
              <a:rPr lang="en-US" dirty="0" err="1"/>
              <a:t>praesent</a:t>
            </a:r>
            <a:r>
              <a:rPr lang="en-US" dirty="0"/>
              <a:t> </a:t>
            </a:r>
            <a:r>
              <a:rPr lang="en-US" dirty="0" err="1"/>
              <a:t>enim</a:t>
            </a:r>
            <a:r>
              <a:rPr lang="en-US" dirty="0"/>
              <a:t> </a:t>
            </a:r>
            <a:r>
              <a:rPr lang="en-US" dirty="0" err="1"/>
              <a:t>ornare</a:t>
            </a:r>
            <a:r>
              <a:rPr lang="en-US" dirty="0"/>
              <a:t>. Dictum </a:t>
            </a:r>
            <a:r>
              <a:rPr lang="en-US" dirty="0" err="1"/>
              <a:t>egestas</a:t>
            </a:r>
            <a:r>
              <a:rPr lang="en-US" dirty="0"/>
              <a:t>, </a:t>
            </a:r>
            <a:r>
              <a:rPr lang="en-US" dirty="0" err="1"/>
              <a:t>massa</a:t>
            </a:r>
            <a:r>
              <a:rPr lang="en-US" dirty="0"/>
              <a:t> in, </a:t>
            </a:r>
            <a:r>
              <a:rPr lang="en-US" dirty="0" err="1"/>
              <a:t>aenean</a:t>
            </a:r>
            <a:r>
              <a:rPr lang="en-US" dirty="0"/>
              <a:t> </a:t>
            </a:r>
            <a:r>
              <a:rPr lang="en-US" dirty="0" err="1"/>
              <a:t>eleifend</a:t>
            </a:r>
            <a:r>
              <a:rPr lang="en-US" dirty="0"/>
              <a:t> </a:t>
            </a:r>
            <a:r>
              <a:rPr lang="en-US" dirty="0" err="1"/>
              <a:t>consectetuer</a:t>
            </a:r>
            <a:r>
              <a:rPr lang="en-US" dirty="0"/>
              <a:t> </a:t>
            </a:r>
            <a:r>
              <a:rPr lang="en-US" dirty="0" err="1"/>
              <a:t>risus</a:t>
            </a:r>
            <a:r>
              <a:rPr lang="en-US" dirty="0"/>
              <a:t> </a:t>
            </a:r>
            <a:r>
              <a:rPr lang="en-US" dirty="0" err="1"/>
              <a:t>vel</a:t>
            </a:r>
            <a:r>
              <a:rPr lang="en-US" dirty="0"/>
              <a:t>, in </a:t>
            </a:r>
            <a:r>
              <a:rPr lang="en-US" dirty="0" err="1"/>
              <a:t>vivamus</a:t>
            </a:r>
            <a:r>
              <a:rPr lang="en-US" dirty="0"/>
              <a:t> </a:t>
            </a:r>
            <a:r>
              <a:rPr lang="en-US" dirty="0" err="1"/>
              <a:t>porttitor</a:t>
            </a:r>
            <a:r>
              <a:rPr lang="en-US" dirty="0"/>
              <a:t>, </a:t>
            </a:r>
            <a:r>
              <a:rPr lang="en-US" dirty="0" err="1"/>
              <a:t>eu</a:t>
            </a:r>
            <a:r>
              <a:rPr lang="en-US" dirty="0"/>
              <a:t> </a:t>
            </a:r>
            <a:r>
              <a:rPr lang="en-US" dirty="0" err="1"/>
              <a:t>bibendum</a:t>
            </a:r>
            <a:r>
              <a:rPr lang="en-US" dirty="0"/>
              <a:t> </a:t>
            </a:r>
            <a:r>
              <a:rPr lang="en-US" dirty="0" err="1"/>
              <a:t>taciti</a:t>
            </a:r>
            <a:r>
              <a:rPr lang="en-US" dirty="0"/>
              <a:t> </a:t>
            </a:r>
            <a:r>
              <a:rPr lang="en-US" dirty="0" err="1"/>
              <a:t>elementum</a:t>
            </a:r>
            <a:r>
              <a:rPr lang="en-US" dirty="0"/>
              <a:t> </a:t>
            </a:r>
            <a:r>
              <a:rPr lang="en-US" dirty="0" err="1"/>
              <a:t>varius</a:t>
            </a:r>
            <a:r>
              <a:rPr lang="en-US" dirty="0"/>
              <a:t> </a:t>
            </a:r>
            <a:r>
              <a:rPr lang="en-US" dirty="0" err="1"/>
              <a:t>mauris</a:t>
            </a:r>
            <a:r>
              <a:rPr lang="en-US" dirty="0"/>
              <a:t> </a:t>
            </a:r>
            <a:r>
              <a:rPr lang="en-US" dirty="0" err="1"/>
              <a:t>tristique</a:t>
            </a:r>
            <a:r>
              <a:rPr lang="en-US" dirty="0"/>
              <a:t>. </a:t>
            </a:r>
            <a:r>
              <a:rPr lang="en-US" dirty="0" err="1"/>
              <a:t>Suspendisse</a:t>
            </a:r>
            <a:r>
              <a:rPr lang="en-US" dirty="0"/>
              <a:t> </a:t>
            </a:r>
            <a:r>
              <a:rPr lang="en-US" dirty="0" err="1"/>
              <a:t>sodales</a:t>
            </a:r>
            <a:r>
              <a:rPr lang="en-US" dirty="0"/>
              <a:t> </a:t>
            </a:r>
            <a:r>
              <a:rPr lang="en-US" dirty="0" err="1"/>
              <a:t>velit</a:t>
            </a:r>
            <a:r>
              <a:rPr lang="en-US" dirty="0"/>
              <a:t> in </a:t>
            </a:r>
            <a:r>
              <a:rPr lang="en-US" dirty="0" err="1"/>
              <a:t>tincidunt</a:t>
            </a:r>
            <a:r>
              <a:rPr lang="en-US" dirty="0"/>
              <a:t>, </a:t>
            </a:r>
            <a:r>
              <a:rPr lang="en-US" dirty="0" err="1"/>
              <a:t>sed</a:t>
            </a:r>
            <a:r>
              <a:rPr lang="en-US" dirty="0"/>
              <a:t> </a:t>
            </a:r>
            <a:r>
              <a:rPr lang="en-US" dirty="0" err="1"/>
              <a:t>volutpat</a:t>
            </a:r>
            <a:r>
              <a:rPr lang="en-US" dirty="0"/>
              <a:t> </a:t>
            </a:r>
            <a:r>
              <a:rPr lang="en-US" dirty="0" err="1"/>
              <a:t>blandit</a:t>
            </a:r>
            <a:r>
              <a:rPr lang="en-US" dirty="0"/>
              <a:t>, semper </a:t>
            </a:r>
            <a:r>
              <a:rPr lang="en-US" dirty="0" err="1"/>
              <a:t>sed</a:t>
            </a:r>
            <a:r>
              <a:rPr lang="en-US" dirty="0"/>
              <a:t> </a:t>
            </a:r>
            <a:r>
              <a:rPr lang="en-US" dirty="0" err="1"/>
              <a:t>facilisis</a:t>
            </a:r>
            <a:r>
              <a:rPr lang="en-US" dirty="0"/>
              <a:t> </a:t>
            </a:r>
            <a:r>
              <a:rPr lang="en-US" dirty="0" err="1"/>
              <a:t>vivamus</a:t>
            </a:r>
            <a:r>
              <a:rPr lang="en-US" dirty="0"/>
              <a:t> </a:t>
            </a:r>
            <a:r>
              <a:rPr lang="en-US" dirty="0" err="1"/>
              <a:t>nec</a:t>
            </a:r>
            <a:r>
              <a:rPr lang="en-US" dirty="0"/>
              <a:t>, vitae </a:t>
            </a:r>
            <a:r>
              <a:rPr lang="en-US" dirty="0" err="1"/>
              <a:t>nunc</a:t>
            </a:r>
            <a:r>
              <a:rPr lang="en-US" dirty="0"/>
              <a:t> ligula </a:t>
            </a:r>
            <a:r>
              <a:rPr lang="en-US" dirty="0" err="1"/>
              <a:t>vestibulum</a:t>
            </a:r>
            <a:r>
              <a:rPr lang="en-US" dirty="0"/>
              <a:t> </a:t>
            </a:r>
            <a:r>
              <a:rPr lang="en-US" dirty="0" err="1"/>
              <a:t>nunc</a:t>
            </a:r>
            <a:r>
              <a:rPr lang="en-US" dirty="0"/>
              <a:t> magna non. </a:t>
            </a:r>
            <a:r>
              <a:rPr lang="en-US" dirty="0" err="1"/>
              <a:t>Sapien</a:t>
            </a:r>
            <a:r>
              <a:rPr lang="en-US" dirty="0"/>
              <a:t> at, </a:t>
            </a:r>
            <a:r>
              <a:rPr lang="en-US" dirty="0" err="1"/>
              <a:t>wisi</a:t>
            </a:r>
            <a:r>
              <a:rPr lang="en-US" dirty="0"/>
              <a:t> </a:t>
            </a:r>
            <a:r>
              <a:rPr lang="en-US" dirty="0" err="1"/>
              <a:t>quis</a:t>
            </a:r>
            <a:r>
              <a:rPr lang="en-US" dirty="0"/>
              <a:t> </a:t>
            </a:r>
            <a:r>
              <a:rPr lang="en-US" dirty="0" err="1"/>
              <a:t>sed</a:t>
            </a:r>
            <a:r>
              <a:rPr lang="en-US" dirty="0"/>
              <a:t>, </a:t>
            </a:r>
            <a:r>
              <a:rPr lang="en-US" dirty="0" err="1"/>
              <a:t>nisl</a:t>
            </a:r>
            <a:r>
              <a:rPr lang="en-US" dirty="0"/>
              <a:t> </a:t>
            </a:r>
            <a:r>
              <a:rPr lang="en-US" dirty="0" err="1"/>
              <a:t>ultricies</a:t>
            </a:r>
            <a:r>
              <a:rPr lang="en-US" dirty="0"/>
              <a:t> </a:t>
            </a:r>
            <a:r>
              <a:rPr lang="en-US" dirty="0" err="1"/>
              <a:t>mauris</a:t>
            </a:r>
            <a:r>
              <a:rPr lang="en-US" dirty="0"/>
              <a:t> </a:t>
            </a:r>
            <a:r>
              <a:rPr lang="en-US" dirty="0" err="1"/>
              <a:t>amet</a:t>
            </a:r>
            <a:r>
              <a:rPr lang="en-US" dirty="0"/>
              <a:t> </a:t>
            </a:r>
            <a:r>
              <a:rPr lang="en-US" dirty="0" err="1"/>
              <a:t>felis</a:t>
            </a:r>
            <a:r>
              <a:rPr lang="en-US" dirty="0"/>
              <a:t>. </a:t>
            </a:r>
          </a:p>
        </p:txBody>
      </p:sp>
      <p:sp>
        <p:nvSpPr>
          <p:cNvPr id="11" name="Text Placeholder 4">
            <a:extLst>
              <a:ext uri="{FF2B5EF4-FFF2-40B4-BE49-F238E27FC236}">
                <a16:creationId xmlns:a16="http://schemas.microsoft.com/office/drawing/2014/main" id="{305D97A6-F479-5741-ABFB-AA01C361A7A9}"/>
              </a:ext>
            </a:extLst>
          </p:cNvPr>
          <p:cNvSpPr>
            <a:spLocks noGrp="1"/>
          </p:cNvSpPr>
          <p:nvPr>
            <p:ph type="body" sz="quarter" idx="12" hasCustomPrompt="1"/>
          </p:nvPr>
        </p:nvSpPr>
        <p:spPr>
          <a:xfrm>
            <a:off x="1424895" y="1589417"/>
            <a:ext cx="20977905" cy="1007244"/>
          </a:xfrm>
          <a:prstGeom prst="rect">
            <a:avLst/>
          </a:prstGeom>
        </p:spPr>
        <p:txBody>
          <a:bodyPr lIns="0" tIns="0" rIns="0" bIns="0">
            <a:normAutofit/>
          </a:bodyPr>
          <a:lstStyle>
            <a:lvl1pPr marL="0" indent="0" algn="l">
              <a:buNone/>
              <a:defRPr lang="en-US" sz="6600" b="1" i="0" kern="1200" baseline="0" dirty="0">
                <a:solidFill>
                  <a:srgbClr val="5F8FB4"/>
                </a:solidFill>
                <a:latin typeface="Metropolis" pitchFamily="2" charset="77"/>
                <a:ea typeface="Metropolis" pitchFamily="2" charset="77"/>
                <a:cs typeface="Metropolis" pitchFamily="2" charset="77"/>
              </a:defRPr>
            </a:lvl1pPr>
          </a:lstStyle>
          <a:p>
            <a:pPr lvl="0"/>
            <a:r>
              <a:rPr lang="en-US" dirty="0"/>
              <a:t>SLIDE TITLE HERE</a:t>
            </a:r>
          </a:p>
        </p:txBody>
      </p:sp>
    </p:spTree>
    <p:extLst>
      <p:ext uri="{BB962C8B-B14F-4D97-AF65-F5344CB8AC3E}">
        <p14:creationId xmlns:p14="http://schemas.microsoft.com/office/powerpoint/2010/main" val="3004832439"/>
      </p:ext>
    </p:extLst>
  </p:cSld>
  <p:clrMapOvr>
    <a:masterClrMapping/>
  </p:clrMapOvr>
  <p:extLst>
    <p:ext uri="{DCECCB84-F9BA-43D5-87BE-67443E8EF086}">
      <p15:sldGuideLst xmlns:p15="http://schemas.microsoft.com/office/powerpoint/2012/main">
        <p15:guide id="1" orient="horz" pos="1372">
          <p15:clr>
            <a:srgbClr val="FBAE40"/>
          </p15:clr>
        </p15:guide>
        <p15:guide id="2" pos="832">
          <p15:clr>
            <a:srgbClr val="FBAE40"/>
          </p15:clr>
        </p15:guide>
        <p15:guide id="3" pos="1467">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4">
    <p:spTree>
      <p:nvGrpSpPr>
        <p:cNvPr id="1" name=""/>
        <p:cNvGrpSpPr/>
        <p:nvPr/>
      </p:nvGrpSpPr>
      <p:grpSpPr>
        <a:xfrm>
          <a:off x="0" y="0"/>
          <a:ext cx="0" cy="0"/>
          <a:chOff x="0" y="0"/>
          <a:chExt cx="0" cy="0"/>
        </a:xfrm>
      </p:grpSpPr>
      <p:sp>
        <p:nvSpPr>
          <p:cNvPr id="5" name="Rectangle 4"/>
          <p:cNvSpPr/>
          <p:nvPr userDrawn="1"/>
        </p:nvSpPr>
        <p:spPr>
          <a:xfrm>
            <a:off x="12193587" y="0"/>
            <a:ext cx="12193588" cy="13716000"/>
          </a:xfrm>
          <a:prstGeom prst="rect">
            <a:avLst/>
          </a:prstGeom>
          <a:solidFill>
            <a:srgbClr val="2C4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7"/>
          <p:cNvSpPr>
            <a:spLocks noGrp="1"/>
          </p:cNvSpPr>
          <p:nvPr>
            <p:ph type="body" sz="quarter" idx="15" hasCustomPrompt="1"/>
          </p:nvPr>
        </p:nvSpPr>
        <p:spPr>
          <a:xfrm>
            <a:off x="13705755" y="4409728"/>
            <a:ext cx="7704856" cy="4390946"/>
          </a:xfrm>
          <a:prstGeom prst="rect">
            <a:avLst/>
          </a:prstGeom>
        </p:spPr>
        <p:txBody>
          <a:bodyPr lIns="0" tIns="0" rIns="0" bIns="0" anchor="ctr">
            <a:spAutoFit/>
          </a:bodyPr>
          <a:lstStyle>
            <a:lvl1pPr marL="0" indent="0">
              <a:lnSpc>
                <a:spcPct val="120000"/>
              </a:lnSpc>
              <a:buFont typeface="Arial" charset="0"/>
              <a:buNone/>
              <a:defRPr sz="3500" b="0" i="0" baseline="0">
                <a:solidFill>
                  <a:schemeClr val="bg1">
                    <a:lumMod val="95000"/>
                  </a:schemeClr>
                </a:solidFill>
                <a:latin typeface="Metropolis Light" charset="0"/>
                <a:ea typeface="Metropolis Light" charset="0"/>
                <a:cs typeface="Metropolis Light" charset="0"/>
              </a:defRPr>
            </a:lvl1pPr>
            <a:lvl2pPr marL="457200" indent="0">
              <a:buNone/>
              <a:defRPr sz="3600" b="0" i="0">
                <a:solidFill>
                  <a:srgbClr val="888B8D"/>
                </a:solidFill>
                <a:latin typeface="Metropolis Light" charset="0"/>
                <a:ea typeface="Metropolis Light" charset="0"/>
                <a:cs typeface="Metropolis Light" charset="0"/>
              </a:defRPr>
            </a:lvl2pPr>
            <a:lvl3pPr marL="914400" indent="0">
              <a:buNone/>
              <a:defRPr sz="3200" b="0" i="0">
                <a:solidFill>
                  <a:srgbClr val="888B8D"/>
                </a:solidFill>
                <a:latin typeface="Metropolis Light" charset="0"/>
                <a:ea typeface="Metropolis Light" charset="0"/>
                <a:cs typeface="Metropolis Light" charset="0"/>
              </a:defRPr>
            </a:lvl3pPr>
            <a:lvl4pPr marL="1371600" indent="0">
              <a:buNone/>
              <a:defRPr sz="2800" b="0" i="0">
                <a:solidFill>
                  <a:srgbClr val="888B8D"/>
                </a:solidFill>
                <a:latin typeface="Metropolis Light" charset="0"/>
                <a:ea typeface="Metropolis Light" charset="0"/>
                <a:cs typeface="Metropolis Light" charset="0"/>
              </a:defRPr>
            </a:lvl4pPr>
            <a:lvl5pPr marL="1828800" indent="0">
              <a:buNone/>
              <a:defRPr sz="2800" b="0" i="0">
                <a:solidFill>
                  <a:srgbClr val="888B8D"/>
                </a:solidFill>
                <a:latin typeface="Metropolis Light" charset="0"/>
                <a:ea typeface="Metropolis Light" charset="0"/>
                <a:cs typeface="Metropolis Light" charset="0"/>
              </a:defRPr>
            </a:lvl5pPr>
          </a:lstStyle>
          <a:p>
            <a:pPr lvl="0"/>
            <a:r>
              <a:rPr lang="en-US" dirty="0"/>
              <a:t>A short statement can go here describing the photo, but it should only be a few lines, not a whole paragraph.</a:t>
            </a:r>
          </a:p>
          <a:p>
            <a:pPr lvl="0"/>
            <a:endParaRPr lang="en-US" dirty="0"/>
          </a:p>
          <a:p>
            <a:pPr lvl="0"/>
            <a:endParaRPr lang="en-US" dirty="0"/>
          </a:p>
        </p:txBody>
      </p:sp>
      <p:sp>
        <p:nvSpPr>
          <p:cNvPr id="4" name="Picture Placeholder 3"/>
          <p:cNvSpPr>
            <a:spLocks noGrp="1"/>
          </p:cNvSpPr>
          <p:nvPr>
            <p:ph type="pic" sz="quarter" idx="16" hasCustomPrompt="1"/>
          </p:nvPr>
        </p:nvSpPr>
        <p:spPr>
          <a:xfrm>
            <a:off x="0" y="0"/>
            <a:ext cx="12193587" cy="13716000"/>
          </a:xfrm>
          <a:prstGeom prst="rect">
            <a:avLst/>
          </a:prstGeom>
          <a:solidFill>
            <a:schemeClr val="bg1">
              <a:lumMod val="85000"/>
            </a:schemeClr>
          </a:solidFill>
          <a:ln w="1270">
            <a:noFill/>
          </a:ln>
        </p:spPr>
        <p:txBody>
          <a:bodyPr anchor="ctr"/>
          <a:lstStyle>
            <a:lvl1pPr marL="0" indent="0" algn="ctr">
              <a:buNone/>
              <a:defRPr sz="3600" b="1" i="1" baseline="0"/>
            </a:lvl1pPr>
          </a:lstStyle>
          <a:p>
            <a:r>
              <a:rPr lang="en-US"/>
              <a:t>A picture can go here</a:t>
            </a:r>
          </a:p>
        </p:txBody>
      </p:sp>
      <p:sp>
        <p:nvSpPr>
          <p:cNvPr id="6" name="Slide Number Placeholder 9"/>
          <p:cNvSpPr>
            <a:spLocks noGrp="1"/>
          </p:cNvSpPr>
          <p:nvPr>
            <p:ph type="sldNum" sz="quarter" idx="4"/>
          </p:nvPr>
        </p:nvSpPr>
        <p:spPr>
          <a:xfrm>
            <a:off x="18386275" y="12546632"/>
            <a:ext cx="5487987" cy="730250"/>
          </a:xfrm>
          <a:prstGeom prst="rect">
            <a:avLst/>
          </a:prstGeom>
        </p:spPr>
        <p:txBody>
          <a:bodyPr vert="horz" lIns="91440" tIns="45720" rIns="91440" bIns="45720" rtlCol="0" anchor="ctr"/>
          <a:lstStyle>
            <a:lvl1pPr algn="r">
              <a:defRPr sz="3200">
                <a:solidFill>
                  <a:schemeClr val="tx1">
                    <a:tint val="75000"/>
                  </a:schemeClr>
                </a:solidFill>
              </a:defRPr>
            </a:lvl1pPr>
          </a:lstStyle>
          <a:p>
            <a:fld id="{47F93D8C-A26C-F545-8967-C8D7507D6103}" type="slidenum">
              <a:rPr lang="en-US" smtClean="0"/>
              <a:pPr/>
              <a:t>‹#›</a:t>
            </a:fld>
            <a:endParaRPr lang="en-US"/>
          </a:p>
        </p:txBody>
      </p:sp>
    </p:spTree>
    <p:extLst>
      <p:ext uri="{BB962C8B-B14F-4D97-AF65-F5344CB8AC3E}">
        <p14:creationId xmlns:p14="http://schemas.microsoft.com/office/powerpoint/2010/main" val="162743063"/>
      </p:ext>
    </p:extLst>
  </p:cSld>
  <p:clrMapOvr>
    <a:masterClrMapping/>
  </p:clrMapOvr>
  <p:extLst>
    <p:ext uri="{DCECCB84-F9BA-43D5-87BE-67443E8EF086}">
      <p15:sldGuideLst xmlns:p15="http://schemas.microsoft.com/office/powerpoint/2012/main">
        <p15:guide id="2" pos="7681">
          <p15:clr>
            <a:srgbClr val="FBAE40"/>
          </p15:clr>
        </p15:guide>
        <p15:guide id="3" pos="863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5">
    <p:spTree>
      <p:nvGrpSpPr>
        <p:cNvPr id="1" name=""/>
        <p:cNvGrpSpPr/>
        <p:nvPr/>
      </p:nvGrpSpPr>
      <p:grpSpPr>
        <a:xfrm>
          <a:off x="0" y="0"/>
          <a:ext cx="0" cy="0"/>
          <a:chOff x="0" y="0"/>
          <a:chExt cx="0" cy="0"/>
        </a:xfrm>
      </p:grpSpPr>
      <p:sp>
        <p:nvSpPr>
          <p:cNvPr id="2" name="Rectangle 1"/>
          <p:cNvSpPr/>
          <p:nvPr userDrawn="1"/>
        </p:nvSpPr>
        <p:spPr>
          <a:xfrm>
            <a:off x="0" y="0"/>
            <a:ext cx="12193588" cy="13716000"/>
          </a:xfrm>
          <a:prstGeom prst="rect">
            <a:avLst/>
          </a:prstGeom>
          <a:solidFill>
            <a:srgbClr val="5F8F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7"/>
          <p:cNvSpPr>
            <a:spLocks noGrp="1"/>
          </p:cNvSpPr>
          <p:nvPr>
            <p:ph type="body" sz="quarter" idx="15" hasCustomPrompt="1"/>
          </p:nvPr>
        </p:nvSpPr>
        <p:spPr>
          <a:xfrm>
            <a:off x="1320379" y="4409729"/>
            <a:ext cx="7776864" cy="4390946"/>
          </a:xfrm>
          <a:prstGeom prst="rect">
            <a:avLst/>
          </a:prstGeom>
        </p:spPr>
        <p:txBody>
          <a:bodyPr lIns="0" tIns="0" rIns="0" bIns="0" anchor="ctr">
            <a:spAutoFit/>
          </a:bodyPr>
          <a:lstStyle>
            <a:lvl1pPr marL="0" indent="0">
              <a:lnSpc>
                <a:spcPct val="120000"/>
              </a:lnSpc>
              <a:buFont typeface="Arial" charset="0"/>
              <a:buNone/>
              <a:defRPr sz="3500" b="0" i="0" baseline="0">
                <a:solidFill>
                  <a:schemeClr val="bg1"/>
                </a:solidFill>
                <a:latin typeface="Metropolis Light" charset="0"/>
                <a:ea typeface="Metropolis Light" charset="0"/>
                <a:cs typeface="Metropolis Light" charset="0"/>
              </a:defRPr>
            </a:lvl1pPr>
            <a:lvl2pPr marL="457200" indent="0">
              <a:buNone/>
              <a:defRPr sz="3600" b="0" i="0">
                <a:solidFill>
                  <a:srgbClr val="888B8D"/>
                </a:solidFill>
                <a:latin typeface="Metropolis Light" charset="0"/>
                <a:ea typeface="Metropolis Light" charset="0"/>
                <a:cs typeface="Metropolis Light" charset="0"/>
              </a:defRPr>
            </a:lvl2pPr>
            <a:lvl3pPr marL="914400" indent="0">
              <a:buNone/>
              <a:defRPr sz="3200" b="0" i="0">
                <a:solidFill>
                  <a:srgbClr val="888B8D"/>
                </a:solidFill>
                <a:latin typeface="Metropolis Light" charset="0"/>
                <a:ea typeface="Metropolis Light" charset="0"/>
                <a:cs typeface="Metropolis Light" charset="0"/>
              </a:defRPr>
            </a:lvl3pPr>
            <a:lvl4pPr marL="1371600" indent="0">
              <a:buNone/>
              <a:defRPr sz="2800" b="0" i="0">
                <a:solidFill>
                  <a:srgbClr val="888B8D"/>
                </a:solidFill>
                <a:latin typeface="Metropolis Light" charset="0"/>
                <a:ea typeface="Metropolis Light" charset="0"/>
                <a:cs typeface="Metropolis Light" charset="0"/>
              </a:defRPr>
            </a:lvl4pPr>
            <a:lvl5pPr marL="1828800" indent="0">
              <a:buNone/>
              <a:defRPr sz="2800" b="0" i="0">
                <a:solidFill>
                  <a:srgbClr val="888B8D"/>
                </a:solidFill>
                <a:latin typeface="Metropolis Light" charset="0"/>
                <a:ea typeface="Metropolis Light" charset="0"/>
                <a:cs typeface="Metropolis Light" charset="0"/>
              </a:defRPr>
            </a:lvl5pPr>
          </a:lstStyle>
          <a:p>
            <a:pPr lvl="0"/>
            <a:r>
              <a:rPr lang="en-US" dirty="0"/>
              <a:t>A short statement can go here describing the photo, but it should only be a few lines, not a whole paragraph.</a:t>
            </a:r>
          </a:p>
          <a:p>
            <a:pPr lvl="0"/>
            <a:endParaRPr lang="en-US" dirty="0"/>
          </a:p>
          <a:p>
            <a:pPr lvl="0"/>
            <a:endParaRPr lang="en-US" dirty="0"/>
          </a:p>
        </p:txBody>
      </p:sp>
      <p:sp>
        <p:nvSpPr>
          <p:cNvPr id="4" name="Picture Placeholder 3"/>
          <p:cNvSpPr>
            <a:spLocks noGrp="1"/>
          </p:cNvSpPr>
          <p:nvPr>
            <p:ph type="pic" sz="quarter" idx="16" hasCustomPrompt="1"/>
          </p:nvPr>
        </p:nvSpPr>
        <p:spPr>
          <a:xfrm>
            <a:off x="12193588" y="0"/>
            <a:ext cx="12193587" cy="13716000"/>
          </a:xfrm>
          <a:prstGeom prst="rect">
            <a:avLst/>
          </a:prstGeom>
          <a:solidFill>
            <a:schemeClr val="bg1">
              <a:lumMod val="85000"/>
            </a:schemeClr>
          </a:solidFill>
          <a:ln w="1270">
            <a:noFill/>
          </a:ln>
        </p:spPr>
        <p:txBody>
          <a:bodyPr anchor="ctr"/>
          <a:lstStyle>
            <a:lvl1pPr marL="0" indent="0" algn="ctr">
              <a:buNone/>
              <a:defRPr sz="3600" b="1" i="1" baseline="0"/>
            </a:lvl1pPr>
          </a:lstStyle>
          <a:p>
            <a:r>
              <a:rPr lang="en-US" dirty="0"/>
              <a:t>A picture can go here</a:t>
            </a:r>
          </a:p>
        </p:txBody>
      </p:sp>
      <p:sp>
        <p:nvSpPr>
          <p:cNvPr id="6" name="Slide Number Placeholder 9"/>
          <p:cNvSpPr>
            <a:spLocks noGrp="1"/>
          </p:cNvSpPr>
          <p:nvPr>
            <p:ph type="sldNum" sz="quarter" idx="4"/>
          </p:nvPr>
        </p:nvSpPr>
        <p:spPr>
          <a:xfrm>
            <a:off x="18386275" y="12546632"/>
            <a:ext cx="5487987" cy="730250"/>
          </a:xfrm>
          <a:prstGeom prst="rect">
            <a:avLst/>
          </a:prstGeom>
        </p:spPr>
        <p:txBody>
          <a:bodyPr vert="horz" lIns="91440" tIns="45720" rIns="91440" bIns="45720" rtlCol="0" anchor="ctr"/>
          <a:lstStyle>
            <a:lvl1pPr algn="r">
              <a:defRPr sz="3200">
                <a:solidFill>
                  <a:schemeClr val="tx1">
                    <a:tint val="75000"/>
                  </a:schemeClr>
                </a:solidFill>
              </a:defRPr>
            </a:lvl1pPr>
          </a:lstStyle>
          <a:p>
            <a:fld id="{47F93D8C-A26C-F545-8967-C8D7507D6103}" type="slidenum">
              <a:rPr lang="en-US" smtClean="0"/>
              <a:pPr/>
              <a:t>‹#›</a:t>
            </a:fld>
            <a:endParaRPr lang="en-US"/>
          </a:p>
        </p:txBody>
      </p:sp>
    </p:spTree>
    <p:extLst>
      <p:ext uri="{BB962C8B-B14F-4D97-AF65-F5344CB8AC3E}">
        <p14:creationId xmlns:p14="http://schemas.microsoft.com/office/powerpoint/2010/main" val="1105309620"/>
      </p:ext>
    </p:extLst>
  </p:cSld>
  <p:clrMapOvr>
    <a:masterClrMapping/>
  </p:clrMapOvr>
  <p:extLst>
    <p:ext uri="{DCECCB84-F9BA-43D5-87BE-67443E8EF086}">
      <p15:sldGuideLst xmlns:p15="http://schemas.microsoft.com/office/powerpoint/2012/main">
        <p15:guide id="2" pos="7681">
          <p15:clr>
            <a:srgbClr val="FBAE40"/>
          </p15:clr>
        </p15:guide>
        <p15:guide id="3" pos="83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6">
    <p:spTree>
      <p:nvGrpSpPr>
        <p:cNvPr id="1" name=""/>
        <p:cNvGrpSpPr/>
        <p:nvPr/>
      </p:nvGrpSpPr>
      <p:grpSpPr>
        <a:xfrm>
          <a:off x="0" y="0"/>
          <a:ext cx="0" cy="0"/>
          <a:chOff x="0" y="0"/>
          <a:chExt cx="0" cy="0"/>
        </a:xfrm>
      </p:grpSpPr>
      <p:sp>
        <p:nvSpPr>
          <p:cNvPr id="4" name="Picture Placeholder 3"/>
          <p:cNvSpPr>
            <a:spLocks noGrp="1"/>
          </p:cNvSpPr>
          <p:nvPr>
            <p:ph type="pic" sz="quarter" idx="16" hasCustomPrompt="1"/>
          </p:nvPr>
        </p:nvSpPr>
        <p:spPr>
          <a:xfrm>
            <a:off x="-17685" y="0"/>
            <a:ext cx="24404860" cy="13716000"/>
          </a:xfrm>
          <a:prstGeom prst="rect">
            <a:avLst/>
          </a:prstGeom>
          <a:solidFill>
            <a:schemeClr val="bg1">
              <a:lumMod val="85000"/>
              <a:alpha val="60000"/>
            </a:schemeClr>
          </a:solidFill>
          <a:ln>
            <a:noFill/>
          </a:ln>
        </p:spPr>
        <p:txBody>
          <a:bodyPr anchor="ctr"/>
          <a:lstStyle>
            <a:lvl1pPr marL="0" indent="0" algn="r">
              <a:buNone/>
              <a:defRPr sz="3600" b="1" i="1" baseline="0"/>
            </a:lvl1pPr>
          </a:lstStyle>
          <a:p>
            <a:r>
              <a:rPr lang="en-US"/>
              <a:t>Full page image can go here		</a:t>
            </a:r>
          </a:p>
        </p:txBody>
      </p:sp>
      <p:sp>
        <p:nvSpPr>
          <p:cNvPr id="3" name="Text Placeholder 4"/>
          <p:cNvSpPr>
            <a:spLocks noGrp="1"/>
          </p:cNvSpPr>
          <p:nvPr>
            <p:ph type="body" sz="quarter" idx="12" hasCustomPrompt="1"/>
          </p:nvPr>
        </p:nvSpPr>
        <p:spPr>
          <a:xfrm>
            <a:off x="1422777" y="1745432"/>
            <a:ext cx="10657184" cy="1511300"/>
          </a:xfrm>
          <a:prstGeom prst="rect">
            <a:avLst/>
          </a:prstGeom>
        </p:spPr>
        <p:txBody>
          <a:bodyPr lIns="0" tIns="0" rIns="0" bIns="0"/>
          <a:lstStyle>
            <a:lvl1pPr marL="0" indent="0">
              <a:lnSpc>
                <a:spcPct val="100000"/>
              </a:lnSpc>
              <a:buNone/>
              <a:defRPr lang="en-US" sz="8800" b="1" i="0" kern="1200" baseline="0" dirty="0">
                <a:solidFill>
                  <a:schemeClr val="bg1"/>
                </a:solidFill>
                <a:latin typeface="Metropolis" pitchFamily="2" charset="77"/>
                <a:ea typeface="Metropolis" pitchFamily="2" charset="77"/>
                <a:cs typeface="Metropolis" pitchFamily="2" charset="77"/>
              </a:defRPr>
            </a:lvl1pPr>
          </a:lstStyle>
          <a:p>
            <a:pPr lvl="0"/>
            <a:r>
              <a:rPr lang="en-US" dirty="0"/>
              <a:t>A statement can be placed over the full page image.</a:t>
            </a:r>
          </a:p>
        </p:txBody>
      </p:sp>
      <p:sp>
        <p:nvSpPr>
          <p:cNvPr id="7" name="Slide Number Placeholder 9"/>
          <p:cNvSpPr>
            <a:spLocks noGrp="1"/>
          </p:cNvSpPr>
          <p:nvPr>
            <p:ph type="sldNum" sz="quarter" idx="4"/>
          </p:nvPr>
        </p:nvSpPr>
        <p:spPr>
          <a:xfrm>
            <a:off x="18386275" y="12546632"/>
            <a:ext cx="5487987" cy="730250"/>
          </a:xfrm>
          <a:prstGeom prst="rect">
            <a:avLst/>
          </a:prstGeom>
        </p:spPr>
        <p:txBody>
          <a:bodyPr vert="horz" lIns="91440" tIns="45720" rIns="91440" bIns="45720" rtlCol="0" anchor="ctr"/>
          <a:lstStyle>
            <a:lvl1pPr algn="r">
              <a:defRPr sz="3200">
                <a:solidFill>
                  <a:schemeClr val="tx1">
                    <a:tint val="75000"/>
                  </a:schemeClr>
                </a:solidFill>
              </a:defRPr>
            </a:lvl1pPr>
          </a:lstStyle>
          <a:p>
            <a:fld id="{47F93D8C-A26C-F545-8967-C8D7507D6103}" type="slidenum">
              <a:rPr lang="en-US" smtClean="0"/>
              <a:pPr/>
              <a:t>‹#›</a:t>
            </a:fld>
            <a:endParaRPr lang="en-US"/>
          </a:p>
        </p:txBody>
      </p:sp>
    </p:spTree>
    <p:extLst>
      <p:ext uri="{BB962C8B-B14F-4D97-AF65-F5344CB8AC3E}">
        <p14:creationId xmlns:p14="http://schemas.microsoft.com/office/powerpoint/2010/main" val="2114612116"/>
      </p:ext>
    </p:extLst>
  </p:cSld>
  <p:clrMapOvr>
    <a:masterClrMapping/>
  </p:clrMapOvr>
  <p:extLst>
    <p:ext uri="{DCECCB84-F9BA-43D5-87BE-67443E8EF086}">
      <p15:sldGuideLst xmlns:p15="http://schemas.microsoft.com/office/powerpoint/2012/main">
        <p15:guide id="1" pos="877">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7">
    <p:bg>
      <p:bgPr>
        <a:solidFill>
          <a:schemeClr val="bg1">
            <a:lumMod val="95000"/>
          </a:schemeClr>
        </a:solidFill>
        <a:effectLst/>
      </p:bgPr>
    </p:bg>
    <p:spTree>
      <p:nvGrpSpPr>
        <p:cNvPr id="1" name=""/>
        <p:cNvGrpSpPr/>
        <p:nvPr/>
      </p:nvGrpSpPr>
      <p:grpSpPr>
        <a:xfrm>
          <a:off x="0" y="0"/>
          <a:ext cx="0" cy="0"/>
          <a:chOff x="0" y="0"/>
          <a:chExt cx="0" cy="0"/>
        </a:xfrm>
      </p:grpSpPr>
      <p:sp>
        <p:nvSpPr>
          <p:cNvPr id="3" name="Slide Number Placeholder 9"/>
          <p:cNvSpPr>
            <a:spLocks noGrp="1"/>
          </p:cNvSpPr>
          <p:nvPr>
            <p:ph type="sldNum" sz="quarter" idx="4"/>
          </p:nvPr>
        </p:nvSpPr>
        <p:spPr>
          <a:xfrm>
            <a:off x="18386275" y="12546632"/>
            <a:ext cx="5487987" cy="730250"/>
          </a:xfrm>
          <a:prstGeom prst="rect">
            <a:avLst/>
          </a:prstGeom>
        </p:spPr>
        <p:txBody>
          <a:bodyPr vert="horz" lIns="91440" tIns="45720" rIns="91440" bIns="45720" rtlCol="0" anchor="ctr"/>
          <a:lstStyle>
            <a:lvl1pPr algn="r">
              <a:defRPr sz="3200" b="0" i="0">
                <a:solidFill>
                  <a:schemeClr val="tx1">
                    <a:tint val="75000"/>
                  </a:schemeClr>
                </a:solidFill>
                <a:latin typeface="Metropolis Regular" charset="0"/>
              </a:defRPr>
            </a:lvl1pPr>
          </a:lstStyle>
          <a:p>
            <a:fld id="{47F93D8C-A26C-F545-8967-C8D7507D6103}" type="slidenum">
              <a:rPr lang="en-US" smtClean="0"/>
              <a:pPr/>
              <a:t>‹#›</a:t>
            </a:fld>
            <a:endParaRPr lang="en-US"/>
          </a:p>
        </p:txBody>
      </p:sp>
      <p:sp>
        <p:nvSpPr>
          <p:cNvPr id="10" name="Chart Placeholder 9"/>
          <p:cNvSpPr>
            <a:spLocks noGrp="1"/>
          </p:cNvSpPr>
          <p:nvPr>
            <p:ph type="chart" sz="quarter" idx="13" hasCustomPrompt="1"/>
          </p:nvPr>
        </p:nvSpPr>
        <p:spPr>
          <a:xfrm>
            <a:off x="12193587" y="2887809"/>
            <a:ext cx="10801200" cy="9154767"/>
          </a:xfrm>
          <a:prstGeom prst="rect">
            <a:avLst/>
          </a:prstGeom>
        </p:spPr>
        <p:txBody>
          <a:bodyPr/>
          <a:lstStyle>
            <a:lvl1pPr marL="0" indent="0">
              <a:buNone/>
              <a:defRPr sz="4800" baseline="0">
                <a:latin typeface="Metropolis" charset="0"/>
                <a:ea typeface="Metropolis" charset="0"/>
                <a:cs typeface="Metropolis" charset="0"/>
              </a:defRPr>
            </a:lvl1pPr>
          </a:lstStyle>
          <a:p>
            <a:r>
              <a:rPr lang="en-US"/>
              <a:t>Click the chart icon and select type of chart, fill in data to spreadsheet</a:t>
            </a:r>
          </a:p>
        </p:txBody>
      </p:sp>
      <p:sp>
        <p:nvSpPr>
          <p:cNvPr id="7" name="Text Placeholder 7"/>
          <p:cNvSpPr>
            <a:spLocks noGrp="1"/>
          </p:cNvSpPr>
          <p:nvPr>
            <p:ph type="body" sz="quarter" idx="14" hasCustomPrompt="1"/>
          </p:nvPr>
        </p:nvSpPr>
        <p:spPr>
          <a:xfrm>
            <a:off x="2184474" y="2887809"/>
            <a:ext cx="9275773" cy="864567"/>
          </a:xfrm>
          <a:prstGeom prst="rect">
            <a:avLst/>
          </a:prstGeom>
        </p:spPr>
        <p:txBody>
          <a:bodyPr anchor="ctr"/>
          <a:lstStyle>
            <a:lvl1pPr marL="0" indent="0">
              <a:buNone/>
              <a:defRPr sz="4800" b="1" i="0">
                <a:solidFill>
                  <a:srgbClr val="5F8FB4"/>
                </a:solidFill>
                <a:latin typeface="Metropolis Light" charset="0"/>
                <a:ea typeface="Metropolis Light" charset="0"/>
                <a:cs typeface="Metropolis Light" charset="0"/>
              </a:defRPr>
            </a:lvl1pPr>
            <a:lvl2pPr marL="457200" indent="0">
              <a:buNone/>
              <a:defRPr sz="3600" b="0" i="0">
                <a:solidFill>
                  <a:srgbClr val="888B8D"/>
                </a:solidFill>
                <a:latin typeface="Metropolis Light" charset="0"/>
                <a:ea typeface="Metropolis Light" charset="0"/>
                <a:cs typeface="Metropolis Light" charset="0"/>
              </a:defRPr>
            </a:lvl2pPr>
            <a:lvl3pPr marL="914400" indent="0">
              <a:buNone/>
              <a:defRPr sz="3200" b="0" i="0">
                <a:solidFill>
                  <a:srgbClr val="888B8D"/>
                </a:solidFill>
                <a:latin typeface="Metropolis Light" charset="0"/>
                <a:ea typeface="Metropolis Light" charset="0"/>
                <a:cs typeface="Metropolis Light" charset="0"/>
              </a:defRPr>
            </a:lvl3pPr>
            <a:lvl4pPr marL="1371600" indent="0">
              <a:buNone/>
              <a:defRPr sz="2800" b="0" i="0">
                <a:solidFill>
                  <a:srgbClr val="888B8D"/>
                </a:solidFill>
                <a:latin typeface="Metropolis Light" charset="0"/>
                <a:ea typeface="Metropolis Light" charset="0"/>
                <a:cs typeface="Metropolis Light" charset="0"/>
              </a:defRPr>
            </a:lvl4pPr>
            <a:lvl5pPr marL="1828800" indent="0">
              <a:buNone/>
              <a:defRPr sz="2800" b="0" i="0">
                <a:solidFill>
                  <a:srgbClr val="888B8D"/>
                </a:solidFill>
                <a:latin typeface="Metropolis Light" charset="0"/>
                <a:ea typeface="Metropolis Light" charset="0"/>
                <a:cs typeface="Metropolis Light" charset="0"/>
              </a:defRPr>
            </a:lvl5pPr>
          </a:lstStyle>
          <a:p>
            <a:pPr lvl="0"/>
            <a:r>
              <a:rPr lang="en-US" dirty="0"/>
              <a:t>Heading Goes Here</a:t>
            </a:r>
          </a:p>
        </p:txBody>
      </p:sp>
      <p:sp>
        <p:nvSpPr>
          <p:cNvPr id="9" name="Text Placeholder 7"/>
          <p:cNvSpPr>
            <a:spLocks noGrp="1"/>
          </p:cNvSpPr>
          <p:nvPr>
            <p:ph type="body" sz="quarter" idx="18" hasCustomPrompt="1"/>
          </p:nvPr>
        </p:nvSpPr>
        <p:spPr>
          <a:xfrm>
            <a:off x="2979764" y="3824719"/>
            <a:ext cx="8480483" cy="8217857"/>
          </a:xfrm>
          <a:prstGeom prst="rect">
            <a:avLst/>
          </a:prstGeom>
        </p:spPr>
        <p:txBody>
          <a:bodyPr anchor="t"/>
          <a:lstStyle>
            <a:lvl1pPr marL="742950" indent="-742950">
              <a:lnSpc>
                <a:spcPct val="150000"/>
              </a:lnSpc>
              <a:buFont typeface="Arial" charset="0"/>
              <a:buChar char="•"/>
              <a:defRPr sz="4000" b="0" i="0" baseline="0">
                <a:solidFill>
                  <a:srgbClr val="888B8D"/>
                </a:solidFill>
                <a:latin typeface="Metropolis Light" charset="0"/>
                <a:ea typeface="Metropolis Light" charset="0"/>
                <a:cs typeface="Metropolis Light" charset="0"/>
              </a:defRPr>
            </a:lvl1pPr>
            <a:lvl2pPr marL="457200" indent="0">
              <a:buNone/>
              <a:defRPr sz="3600" b="0" i="0">
                <a:solidFill>
                  <a:srgbClr val="888B8D"/>
                </a:solidFill>
                <a:latin typeface="Metropolis Light" charset="0"/>
                <a:ea typeface="Metropolis Light" charset="0"/>
                <a:cs typeface="Metropolis Light" charset="0"/>
              </a:defRPr>
            </a:lvl2pPr>
            <a:lvl3pPr marL="914400" indent="0">
              <a:buNone/>
              <a:defRPr sz="3200" b="0" i="0">
                <a:solidFill>
                  <a:srgbClr val="888B8D"/>
                </a:solidFill>
                <a:latin typeface="Metropolis Light" charset="0"/>
                <a:ea typeface="Metropolis Light" charset="0"/>
                <a:cs typeface="Metropolis Light" charset="0"/>
              </a:defRPr>
            </a:lvl3pPr>
            <a:lvl4pPr marL="1371600" indent="0">
              <a:buNone/>
              <a:defRPr sz="2800" b="0" i="0">
                <a:solidFill>
                  <a:srgbClr val="888B8D"/>
                </a:solidFill>
                <a:latin typeface="Metropolis Light" charset="0"/>
                <a:ea typeface="Metropolis Light" charset="0"/>
                <a:cs typeface="Metropolis Light" charset="0"/>
              </a:defRPr>
            </a:lvl4pPr>
            <a:lvl5pPr marL="1828800" indent="0">
              <a:buNone/>
              <a:defRPr sz="2800" b="0" i="0">
                <a:solidFill>
                  <a:srgbClr val="888B8D"/>
                </a:solidFill>
                <a:latin typeface="Metropolis Light" charset="0"/>
                <a:ea typeface="Metropolis Light" charset="0"/>
                <a:cs typeface="Metropolis Light" charset="0"/>
              </a:defRPr>
            </a:lvl5pPr>
          </a:lstStyle>
          <a:p>
            <a:pPr lvl="0"/>
            <a:r>
              <a:rPr lang="en-US" dirty="0"/>
              <a:t>Miami, FL</a:t>
            </a:r>
          </a:p>
          <a:p>
            <a:pPr lvl="0"/>
            <a:r>
              <a:rPr lang="en-US" dirty="0"/>
              <a:t>Nashville, TN</a:t>
            </a:r>
          </a:p>
          <a:p>
            <a:pPr lvl="0"/>
            <a:r>
              <a:rPr lang="en-US" dirty="0"/>
              <a:t>Las Vegas, NV</a:t>
            </a:r>
          </a:p>
          <a:p>
            <a:pPr lvl="0"/>
            <a:endParaRPr lang="en-US" dirty="0"/>
          </a:p>
        </p:txBody>
      </p:sp>
    </p:spTree>
    <p:extLst>
      <p:ext uri="{BB962C8B-B14F-4D97-AF65-F5344CB8AC3E}">
        <p14:creationId xmlns:p14="http://schemas.microsoft.com/office/powerpoint/2010/main" val="1493928948"/>
      </p:ext>
    </p:extLst>
  </p:cSld>
  <p:clrMapOvr>
    <a:masterClrMapping/>
  </p:clrMapOvr>
  <p:extLst>
    <p:ext uri="{DCECCB84-F9BA-43D5-87BE-67443E8EF086}">
      <p15:sldGuideLst xmlns:p15="http://schemas.microsoft.com/office/powerpoint/2012/main">
        <p15:guide id="1" pos="7681">
          <p15:clr>
            <a:srgbClr val="FBAE40"/>
          </p15:clr>
        </p15:guide>
        <p15:guide id="2" pos="877">
          <p15:clr>
            <a:srgbClr val="FBAE40"/>
          </p15:clr>
        </p15:guide>
        <p15:guide id="3" orient="horz" pos="137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8">
    <p:spTree>
      <p:nvGrpSpPr>
        <p:cNvPr id="1" name=""/>
        <p:cNvGrpSpPr/>
        <p:nvPr/>
      </p:nvGrpSpPr>
      <p:grpSpPr>
        <a:xfrm>
          <a:off x="0" y="0"/>
          <a:ext cx="0" cy="0"/>
          <a:chOff x="0" y="0"/>
          <a:chExt cx="0" cy="0"/>
        </a:xfrm>
      </p:grpSpPr>
      <p:sp>
        <p:nvSpPr>
          <p:cNvPr id="18" name="Rectangle 17"/>
          <p:cNvSpPr/>
          <p:nvPr userDrawn="1"/>
        </p:nvSpPr>
        <p:spPr>
          <a:xfrm>
            <a:off x="12193587" y="0"/>
            <a:ext cx="12193588" cy="13716000"/>
          </a:xfrm>
          <a:prstGeom prst="rect">
            <a:avLst/>
          </a:prstGeom>
          <a:solidFill>
            <a:srgbClr val="5F8F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p:cNvSpPr>
            <a:spLocks noGrp="1"/>
          </p:cNvSpPr>
          <p:nvPr>
            <p:ph type="pic" sz="quarter" idx="16" hasCustomPrompt="1"/>
          </p:nvPr>
        </p:nvSpPr>
        <p:spPr>
          <a:xfrm>
            <a:off x="-17685" y="0"/>
            <a:ext cx="12193587" cy="13716000"/>
          </a:xfrm>
          <a:prstGeom prst="rect">
            <a:avLst/>
          </a:prstGeom>
          <a:solidFill>
            <a:schemeClr val="bg1">
              <a:lumMod val="85000"/>
            </a:schemeClr>
          </a:solidFill>
          <a:ln w="1270">
            <a:noFill/>
          </a:ln>
        </p:spPr>
        <p:txBody>
          <a:bodyPr anchor="ctr"/>
          <a:lstStyle>
            <a:lvl1pPr marL="0" indent="0" algn="ctr">
              <a:buNone/>
              <a:defRPr sz="3600" b="1" i="1" baseline="0"/>
            </a:lvl1pPr>
          </a:lstStyle>
          <a:p>
            <a:r>
              <a:rPr lang="en-US"/>
              <a:t>A picture can go here</a:t>
            </a:r>
          </a:p>
        </p:txBody>
      </p:sp>
      <p:sp>
        <p:nvSpPr>
          <p:cNvPr id="13" name="Slide Number Placeholder 9"/>
          <p:cNvSpPr>
            <a:spLocks noGrp="1"/>
          </p:cNvSpPr>
          <p:nvPr>
            <p:ph type="sldNum" sz="quarter" idx="4"/>
          </p:nvPr>
        </p:nvSpPr>
        <p:spPr>
          <a:xfrm>
            <a:off x="18386275" y="12546632"/>
            <a:ext cx="5487987" cy="730250"/>
          </a:xfrm>
          <a:prstGeom prst="rect">
            <a:avLst/>
          </a:prstGeom>
        </p:spPr>
        <p:txBody>
          <a:bodyPr vert="horz" lIns="91440" tIns="45720" rIns="91440" bIns="45720" rtlCol="0" anchor="ctr"/>
          <a:lstStyle>
            <a:lvl1pPr algn="r">
              <a:defRPr sz="3200">
                <a:solidFill>
                  <a:schemeClr val="bg1">
                    <a:lumMod val="95000"/>
                  </a:schemeClr>
                </a:solidFill>
              </a:defRPr>
            </a:lvl1pPr>
          </a:lstStyle>
          <a:p>
            <a:fld id="{47F93D8C-A26C-F545-8967-C8D7507D6103}" type="slidenum">
              <a:rPr lang="en-US" smtClean="0"/>
              <a:pPr/>
              <a:t>‹#›</a:t>
            </a:fld>
            <a:endParaRPr lang="en-US"/>
          </a:p>
        </p:txBody>
      </p:sp>
      <p:sp>
        <p:nvSpPr>
          <p:cNvPr id="7" name="Text Placeholder 5"/>
          <p:cNvSpPr>
            <a:spLocks noGrp="1"/>
          </p:cNvSpPr>
          <p:nvPr>
            <p:ph type="body" sz="quarter" idx="13" hasCustomPrompt="1"/>
          </p:nvPr>
        </p:nvSpPr>
        <p:spPr>
          <a:xfrm>
            <a:off x="11343053" y="3799993"/>
            <a:ext cx="1665697" cy="1593298"/>
          </a:xfrm>
          <a:prstGeom prst="ellipse">
            <a:avLst/>
          </a:prstGeom>
          <a:solidFill>
            <a:schemeClr val="bg1">
              <a:lumMod val="95000"/>
            </a:schemeClr>
          </a:solidFill>
        </p:spPr>
        <p:txBody>
          <a:bodyPr anchor="ctr"/>
          <a:lstStyle>
            <a:lvl1pPr marL="0" indent="0" algn="ctr">
              <a:buNone/>
              <a:defRPr sz="6000" b="1" i="0">
                <a:solidFill>
                  <a:srgbClr val="2C4553"/>
                </a:solidFill>
                <a:latin typeface="Metropolis" charset="0"/>
                <a:ea typeface="Metropolis" charset="0"/>
                <a:cs typeface="Metropolis" charset="0"/>
              </a:defRPr>
            </a:lvl1pPr>
          </a:lstStyle>
          <a:p>
            <a:pPr lvl="0"/>
            <a:r>
              <a:rPr lang="en-US"/>
              <a:t>1</a:t>
            </a:r>
            <a:endParaRPr lang="en-US" dirty="0"/>
          </a:p>
        </p:txBody>
      </p:sp>
      <p:sp>
        <p:nvSpPr>
          <p:cNvPr id="8" name="Text Placeholder 7"/>
          <p:cNvSpPr>
            <a:spLocks noGrp="1"/>
          </p:cNvSpPr>
          <p:nvPr>
            <p:ph type="body" sz="quarter" idx="14" hasCustomPrompt="1"/>
          </p:nvPr>
        </p:nvSpPr>
        <p:spPr>
          <a:xfrm>
            <a:off x="13494887" y="3799993"/>
            <a:ext cx="9433197" cy="585657"/>
          </a:xfrm>
          <a:prstGeom prst="rect">
            <a:avLst/>
          </a:prstGeom>
        </p:spPr>
        <p:txBody>
          <a:bodyPr lIns="0" tIns="0" rIns="0" bIns="0" anchor="t"/>
          <a:lstStyle>
            <a:lvl1pPr marL="0" indent="0" algn="l">
              <a:buNone/>
              <a:defRPr sz="4000" b="1" i="0" baseline="0">
                <a:solidFill>
                  <a:schemeClr val="bg1">
                    <a:lumMod val="95000"/>
                  </a:schemeClr>
                </a:solidFill>
                <a:latin typeface="Metropolis" pitchFamily="2" charset="77"/>
                <a:ea typeface="Metropolis" pitchFamily="2" charset="77"/>
                <a:cs typeface="Metropolis" pitchFamily="2" charset="77"/>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TOPIC HEADING</a:t>
            </a:r>
          </a:p>
        </p:txBody>
      </p:sp>
      <p:sp>
        <p:nvSpPr>
          <p:cNvPr id="10" name="Text Placeholder 7"/>
          <p:cNvSpPr>
            <a:spLocks noGrp="1"/>
          </p:cNvSpPr>
          <p:nvPr>
            <p:ph type="body" sz="quarter" idx="22" hasCustomPrompt="1"/>
          </p:nvPr>
        </p:nvSpPr>
        <p:spPr>
          <a:xfrm>
            <a:off x="13494887" y="4409728"/>
            <a:ext cx="9433197" cy="1857791"/>
          </a:xfrm>
          <a:prstGeom prst="rect">
            <a:avLst/>
          </a:prstGeom>
        </p:spPr>
        <p:txBody>
          <a:bodyPr lIns="0" tIns="0" rIns="0" bIns="0" anchor="t"/>
          <a:lstStyle>
            <a:lvl1pPr marL="0" indent="0" algn="l">
              <a:lnSpc>
                <a:spcPct val="100000"/>
              </a:lnSpc>
              <a:buFont typeface="Arial" charset="0"/>
              <a:buNone/>
              <a:defRPr sz="3600" b="0" i="0" baseline="0">
                <a:solidFill>
                  <a:schemeClr val="bg1">
                    <a:lumMod val="95000"/>
                  </a:schemeClr>
                </a:solidFill>
                <a:latin typeface="Metropolis Light" charset="0"/>
                <a:ea typeface="Metropolis Light" charset="0"/>
                <a:cs typeface="Metropolis Light" charset="0"/>
              </a:defRPr>
            </a:lvl1pPr>
            <a:lvl2pPr marL="1028700" indent="-571500">
              <a:buFont typeface="Arial" charset="0"/>
              <a:buChar char="•"/>
              <a:defRPr sz="3600" b="0" i="0">
                <a:solidFill>
                  <a:srgbClr val="888B8D"/>
                </a:solidFill>
                <a:latin typeface="Metropolis Light" charset="0"/>
                <a:ea typeface="Metropolis Light" charset="0"/>
                <a:cs typeface="Metropolis Light" charset="0"/>
              </a:defRPr>
            </a:lvl2pPr>
            <a:lvl3pPr marL="1371600" indent="-457200">
              <a:buFont typeface="Arial" charset="0"/>
              <a:buChar char="•"/>
              <a:defRPr sz="3200" b="0" i="0">
                <a:solidFill>
                  <a:srgbClr val="888B8D"/>
                </a:solidFill>
                <a:latin typeface="Metropolis Light" charset="0"/>
                <a:ea typeface="Metropolis Light" charset="0"/>
                <a:cs typeface="Metropolis Light" charset="0"/>
              </a:defRPr>
            </a:lvl3pPr>
            <a:lvl4pPr marL="1371600" indent="0">
              <a:buFont typeface="Arial" charset="0"/>
              <a:buNone/>
              <a:defRPr sz="2800" b="0" i="0" baseline="0">
                <a:solidFill>
                  <a:srgbClr val="888B8D"/>
                </a:solidFill>
                <a:latin typeface="Metropolis Light" charset="0"/>
                <a:ea typeface="Metropolis Light" charset="0"/>
                <a:cs typeface="Metropolis Light" charset="0"/>
              </a:defRPr>
            </a:lvl4pPr>
            <a:lvl5pPr marL="1828800" indent="0">
              <a:buNone/>
              <a:defRPr sz="2800" b="0" i="0">
                <a:solidFill>
                  <a:srgbClr val="888B8D"/>
                </a:solidFill>
                <a:latin typeface="Metropolis Light" charset="0"/>
                <a:ea typeface="Metropolis Light" charset="0"/>
                <a:cs typeface="Metropolis Light" charset="0"/>
              </a:defRPr>
            </a:lvl5pPr>
          </a:lstStyle>
          <a:p>
            <a:pPr lvl="0"/>
            <a:r>
              <a:rPr lang="en-US" dirty="0"/>
              <a:t>Write a description here</a:t>
            </a:r>
          </a:p>
        </p:txBody>
      </p:sp>
      <p:sp>
        <p:nvSpPr>
          <p:cNvPr id="11" name="Text Placeholder 5"/>
          <p:cNvSpPr>
            <a:spLocks noGrp="1"/>
          </p:cNvSpPr>
          <p:nvPr>
            <p:ph type="body" sz="quarter" idx="23" hasCustomPrompt="1"/>
          </p:nvPr>
        </p:nvSpPr>
        <p:spPr>
          <a:xfrm>
            <a:off x="11343053" y="6713984"/>
            <a:ext cx="1665697" cy="1593298"/>
          </a:xfrm>
          <a:prstGeom prst="ellipse">
            <a:avLst/>
          </a:prstGeom>
          <a:solidFill>
            <a:schemeClr val="bg1">
              <a:lumMod val="95000"/>
            </a:schemeClr>
          </a:solidFill>
        </p:spPr>
        <p:txBody>
          <a:bodyPr anchor="ctr"/>
          <a:lstStyle>
            <a:lvl1pPr marL="0" indent="0" algn="ctr">
              <a:buNone/>
              <a:defRPr sz="6000" b="1" i="0">
                <a:solidFill>
                  <a:srgbClr val="2C4553"/>
                </a:solidFill>
                <a:latin typeface="Metropolis" charset="0"/>
                <a:ea typeface="Metropolis" charset="0"/>
                <a:cs typeface="Metropolis" charset="0"/>
              </a:defRPr>
            </a:lvl1pPr>
          </a:lstStyle>
          <a:p>
            <a:pPr lvl="0"/>
            <a:r>
              <a:rPr lang="en-US" dirty="0"/>
              <a:t>x</a:t>
            </a:r>
          </a:p>
        </p:txBody>
      </p:sp>
      <p:sp>
        <p:nvSpPr>
          <p:cNvPr id="12" name="Text Placeholder 7"/>
          <p:cNvSpPr>
            <a:spLocks noGrp="1"/>
          </p:cNvSpPr>
          <p:nvPr>
            <p:ph type="body" sz="quarter" idx="24" hasCustomPrompt="1"/>
          </p:nvPr>
        </p:nvSpPr>
        <p:spPr>
          <a:xfrm>
            <a:off x="13494887" y="6713984"/>
            <a:ext cx="9433197" cy="585657"/>
          </a:xfrm>
          <a:prstGeom prst="rect">
            <a:avLst/>
          </a:prstGeom>
        </p:spPr>
        <p:txBody>
          <a:bodyPr lIns="0" tIns="0" rIns="0" bIns="0" anchor="t"/>
          <a:lstStyle>
            <a:lvl1pPr marL="0" indent="0" algn="l">
              <a:buNone/>
              <a:defRPr sz="4000" b="1" i="0" baseline="0">
                <a:solidFill>
                  <a:schemeClr val="bg1">
                    <a:lumMod val="95000"/>
                  </a:schemeClr>
                </a:solidFill>
                <a:latin typeface="Metropolis" pitchFamily="2" charset="77"/>
                <a:ea typeface="Metropolis" pitchFamily="2" charset="77"/>
                <a:cs typeface="Metropolis" pitchFamily="2" charset="77"/>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TOPIC HEADING</a:t>
            </a:r>
          </a:p>
        </p:txBody>
      </p:sp>
      <p:sp>
        <p:nvSpPr>
          <p:cNvPr id="14" name="Text Placeholder 7"/>
          <p:cNvSpPr>
            <a:spLocks noGrp="1"/>
          </p:cNvSpPr>
          <p:nvPr>
            <p:ph type="body" sz="quarter" idx="25" hasCustomPrompt="1"/>
          </p:nvPr>
        </p:nvSpPr>
        <p:spPr>
          <a:xfrm>
            <a:off x="13494887" y="7323719"/>
            <a:ext cx="9433197" cy="1857791"/>
          </a:xfrm>
          <a:prstGeom prst="rect">
            <a:avLst/>
          </a:prstGeom>
        </p:spPr>
        <p:txBody>
          <a:bodyPr lIns="0" tIns="0" rIns="0" bIns="0" anchor="t"/>
          <a:lstStyle>
            <a:lvl1pPr marL="0" indent="0" algn="l">
              <a:lnSpc>
                <a:spcPct val="100000"/>
              </a:lnSpc>
              <a:buFont typeface="Arial" charset="0"/>
              <a:buNone/>
              <a:defRPr sz="3600" b="0" i="0" baseline="0">
                <a:solidFill>
                  <a:schemeClr val="bg1">
                    <a:lumMod val="95000"/>
                  </a:schemeClr>
                </a:solidFill>
                <a:latin typeface="Metropolis Light" charset="0"/>
                <a:ea typeface="Metropolis Light" charset="0"/>
                <a:cs typeface="Metropolis Light" charset="0"/>
              </a:defRPr>
            </a:lvl1pPr>
            <a:lvl2pPr marL="1028700" indent="-571500">
              <a:buFont typeface="Arial" charset="0"/>
              <a:buChar char="•"/>
              <a:defRPr sz="3600" b="0" i="0">
                <a:solidFill>
                  <a:srgbClr val="888B8D"/>
                </a:solidFill>
                <a:latin typeface="Metropolis Light" charset="0"/>
                <a:ea typeface="Metropolis Light" charset="0"/>
                <a:cs typeface="Metropolis Light" charset="0"/>
              </a:defRPr>
            </a:lvl2pPr>
            <a:lvl3pPr marL="1371600" indent="-457200">
              <a:buFont typeface="Arial" charset="0"/>
              <a:buChar char="•"/>
              <a:defRPr sz="3200" b="0" i="0">
                <a:solidFill>
                  <a:srgbClr val="888B8D"/>
                </a:solidFill>
                <a:latin typeface="Metropolis Light" charset="0"/>
                <a:ea typeface="Metropolis Light" charset="0"/>
                <a:cs typeface="Metropolis Light" charset="0"/>
              </a:defRPr>
            </a:lvl3pPr>
            <a:lvl4pPr marL="1371600" indent="0">
              <a:buFont typeface="Arial" charset="0"/>
              <a:buNone/>
              <a:defRPr sz="2800" b="0" i="0" baseline="0">
                <a:solidFill>
                  <a:srgbClr val="888B8D"/>
                </a:solidFill>
                <a:latin typeface="Metropolis Light" charset="0"/>
                <a:ea typeface="Metropolis Light" charset="0"/>
                <a:cs typeface="Metropolis Light" charset="0"/>
              </a:defRPr>
            </a:lvl4pPr>
            <a:lvl5pPr marL="1828800" indent="0">
              <a:buNone/>
              <a:defRPr sz="2800" b="0" i="0">
                <a:solidFill>
                  <a:srgbClr val="888B8D"/>
                </a:solidFill>
                <a:latin typeface="Metropolis Light" charset="0"/>
                <a:ea typeface="Metropolis Light" charset="0"/>
                <a:cs typeface="Metropolis Light" charset="0"/>
              </a:defRPr>
            </a:lvl5pPr>
          </a:lstStyle>
          <a:p>
            <a:pPr lvl="0"/>
            <a:r>
              <a:rPr lang="en-US" dirty="0"/>
              <a:t>Write a description here</a:t>
            </a:r>
          </a:p>
        </p:txBody>
      </p:sp>
      <p:sp>
        <p:nvSpPr>
          <p:cNvPr id="15" name="Text Placeholder 5"/>
          <p:cNvSpPr>
            <a:spLocks noGrp="1"/>
          </p:cNvSpPr>
          <p:nvPr>
            <p:ph type="body" sz="quarter" idx="26" hasCustomPrompt="1"/>
          </p:nvPr>
        </p:nvSpPr>
        <p:spPr>
          <a:xfrm>
            <a:off x="11343053" y="9627975"/>
            <a:ext cx="1665697" cy="1593298"/>
          </a:xfrm>
          <a:prstGeom prst="ellipse">
            <a:avLst/>
          </a:prstGeom>
          <a:solidFill>
            <a:schemeClr val="bg1">
              <a:lumMod val="95000"/>
            </a:schemeClr>
          </a:solidFill>
        </p:spPr>
        <p:txBody>
          <a:bodyPr anchor="ctr"/>
          <a:lstStyle>
            <a:lvl1pPr marL="0" indent="0" algn="ctr">
              <a:buNone/>
              <a:defRPr sz="6000" b="1" i="0">
                <a:solidFill>
                  <a:srgbClr val="2C4553"/>
                </a:solidFill>
                <a:latin typeface="Metropolis" charset="0"/>
                <a:ea typeface="Metropolis" charset="0"/>
                <a:cs typeface="Metropolis" charset="0"/>
              </a:defRPr>
            </a:lvl1pPr>
          </a:lstStyle>
          <a:p>
            <a:pPr lvl="0"/>
            <a:r>
              <a:rPr lang="en-US" dirty="0"/>
              <a:t>x</a:t>
            </a:r>
          </a:p>
        </p:txBody>
      </p:sp>
      <p:sp>
        <p:nvSpPr>
          <p:cNvPr id="16" name="Text Placeholder 7"/>
          <p:cNvSpPr>
            <a:spLocks noGrp="1"/>
          </p:cNvSpPr>
          <p:nvPr>
            <p:ph type="body" sz="quarter" idx="27" hasCustomPrompt="1"/>
          </p:nvPr>
        </p:nvSpPr>
        <p:spPr>
          <a:xfrm>
            <a:off x="13494887" y="9627975"/>
            <a:ext cx="9433197" cy="585657"/>
          </a:xfrm>
          <a:prstGeom prst="rect">
            <a:avLst/>
          </a:prstGeom>
        </p:spPr>
        <p:txBody>
          <a:bodyPr lIns="0" tIns="0" rIns="0" bIns="0" anchor="t"/>
          <a:lstStyle>
            <a:lvl1pPr marL="0" indent="0" algn="l">
              <a:buNone/>
              <a:defRPr sz="4000" b="1" i="0" baseline="0">
                <a:solidFill>
                  <a:schemeClr val="bg1">
                    <a:lumMod val="95000"/>
                  </a:schemeClr>
                </a:solidFill>
                <a:latin typeface="Metropolis" pitchFamily="2" charset="77"/>
                <a:ea typeface="Metropolis" pitchFamily="2" charset="77"/>
                <a:cs typeface="Metropolis" pitchFamily="2" charset="77"/>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TOPIC HEADING</a:t>
            </a:r>
          </a:p>
        </p:txBody>
      </p:sp>
      <p:sp>
        <p:nvSpPr>
          <p:cNvPr id="17" name="Text Placeholder 7"/>
          <p:cNvSpPr>
            <a:spLocks noGrp="1"/>
          </p:cNvSpPr>
          <p:nvPr>
            <p:ph type="body" sz="quarter" idx="28" hasCustomPrompt="1"/>
          </p:nvPr>
        </p:nvSpPr>
        <p:spPr>
          <a:xfrm>
            <a:off x="13494887" y="10237710"/>
            <a:ext cx="9433197" cy="1857791"/>
          </a:xfrm>
          <a:prstGeom prst="rect">
            <a:avLst/>
          </a:prstGeom>
        </p:spPr>
        <p:txBody>
          <a:bodyPr lIns="0" tIns="0" rIns="0" bIns="0" anchor="t"/>
          <a:lstStyle>
            <a:lvl1pPr marL="0" indent="0" algn="l">
              <a:lnSpc>
                <a:spcPct val="100000"/>
              </a:lnSpc>
              <a:buFont typeface="Arial" charset="0"/>
              <a:buNone/>
              <a:defRPr sz="3600" b="0" i="0" baseline="0">
                <a:solidFill>
                  <a:schemeClr val="bg1">
                    <a:lumMod val="95000"/>
                  </a:schemeClr>
                </a:solidFill>
                <a:latin typeface="Metropolis Light" charset="0"/>
                <a:ea typeface="Metropolis Light" charset="0"/>
                <a:cs typeface="Metropolis Light" charset="0"/>
              </a:defRPr>
            </a:lvl1pPr>
            <a:lvl2pPr marL="1028700" indent="-571500">
              <a:buFont typeface="Arial" charset="0"/>
              <a:buChar char="•"/>
              <a:defRPr sz="3600" b="0" i="0">
                <a:solidFill>
                  <a:srgbClr val="888B8D"/>
                </a:solidFill>
                <a:latin typeface="Metropolis Light" charset="0"/>
                <a:ea typeface="Metropolis Light" charset="0"/>
                <a:cs typeface="Metropolis Light" charset="0"/>
              </a:defRPr>
            </a:lvl2pPr>
            <a:lvl3pPr marL="1371600" indent="-457200">
              <a:buFont typeface="Arial" charset="0"/>
              <a:buChar char="•"/>
              <a:defRPr sz="3200" b="0" i="0">
                <a:solidFill>
                  <a:srgbClr val="888B8D"/>
                </a:solidFill>
                <a:latin typeface="Metropolis Light" charset="0"/>
                <a:ea typeface="Metropolis Light" charset="0"/>
                <a:cs typeface="Metropolis Light" charset="0"/>
              </a:defRPr>
            </a:lvl3pPr>
            <a:lvl4pPr marL="1371600" indent="0">
              <a:buFont typeface="Arial" charset="0"/>
              <a:buNone/>
              <a:defRPr sz="2800" b="0" i="0" baseline="0">
                <a:solidFill>
                  <a:srgbClr val="888B8D"/>
                </a:solidFill>
                <a:latin typeface="Metropolis Light" charset="0"/>
                <a:ea typeface="Metropolis Light" charset="0"/>
                <a:cs typeface="Metropolis Light" charset="0"/>
              </a:defRPr>
            </a:lvl4pPr>
            <a:lvl5pPr marL="1828800" indent="0">
              <a:buNone/>
              <a:defRPr sz="2800" b="0" i="0">
                <a:solidFill>
                  <a:srgbClr val="888B8D"/>
                </a:solidFill>
                <a:latin typeface="Metropolis Light" charset="0"/>
                <a:ea typeface="Metropolis Light" charset="0"/>
                <a:cs typeface="Metropolis Light" charset="0"/>
              </a:defRPr>
            </a:lvl5pPr>
          </a:lstStyle>
          <a:p>
            <a:pPr lvl="0"/>
            <a:r>
              <a:rPr lang="en-US" dirty="0"/>
              <a:t>Write a description here</a:t>
            </a:r>
          </a:p>
        </p:txBody>
      </p:sp>
      <p:sp>
        <p:nvSpPr>
          <p:cNvPr id="19" name="Text Placeholder 4"/>
          <p:cNvSpPr>
            <a:spLocks noGrp="1"/>
          </p:cNvSpPr>
          <p:nvPr>
            <p:ph type="body" sz="quarter" idx="12" hasCustomPrompt="1"/>
          </p:nvPr>
        </p:nvSpPr>
        <p:spPr>
          <a:xfrm>
            <a:off x="13482439" y="1386260"/>
            <a:ext cx="9433197" cy="1511300"/>
          </a:xfrm>
          <a:prstGeom prst="rect">
            <a:avLst/>
          </a:prstGeom>
        </p:spPr>
        <p:txBody>
          <a:bodyPr lIns="0" tIns="0" rIns="0" bIns="0"/>
          <a:lstStyle>
            <a:lvl1pPr marL="0" indent="0">
              <a:buNone/>
              <a:defRPr lang="en-US" sz="6000" b="0" i="0" kern="1200" baseline="0" dirty="0">
                <a:solidFill>
                  <a:srgbClr val="2C4553"/>
                </a:solidFill>
                <a:latin typeface="Metropolis Medium" charset="0"/>
                <a:ea typeface="Metropolis Medium" charset="0"/>
                <a:cs typeface="Metropolis Medium" charset="0"/>
              </a:defRPr>
            </a:lvl1pPr>
          </a:lstStyle>
          <a:p>
            <a:pPr lvl="0"/>
            <a:r>
              <a:rPr lang="en-US" dirty="0"/>
              <a:t>Slide Title Can Go Here and Take Up Two Lines</a:t>
            </a:r>
          </a:p>
        </p:txBody>
      </p:sp>
    </p:spTree>
    <p:extLst>
      <p:ext uri="{BB962C8B-B14F-4D97-AF65-F5344CB8AC3E}">
        <p14:creationId xmlns:p14="http://schemas.microsoft.com/office/powerpoint/2010/main" val="1508734747"/>
      </p:ext>
    </p:extLst>
  </p:cSld>
  <p:clrMapOvr>
    <a:masterClrMapping/>
  </p:clrMapOvr>
  <p:extLst>
    <p:ext uri="{DCECCB84-F9BA-43D5-87BE-67443E8EF086}">
      <p15:sldGuideLst xmlns:p15="http://schemas.microsoft.com/office/powerpoint/2012/main">
        <p15:guide id="1" pos="7681">
          <p15:clr>
            <a:srgbClr val="FBAE40"/>
          </p15:clr>
        </p15:guide>
        <p15:guide id="2" pos="8497">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9">
    <p:bg>
      <p:bgPr>
        <a:solidFill>
          <a:schemeClr val="bg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4CF8A571-ADEF-1C45-864C-A3A88273CAB5}"/>
              </a:ext>
            </a:extLst>
          </p:cNvPr>
          <p:cNvSpPr>
            <a:spLocks noGrp="1"/>
          </p:cNvSpPr>
          <p:nvPr>
            <p:ph type="pic" sz="quarter" idx="13"/>
          </p:nvPr>
        </p:nvSpPr>
        <p:spPr>
          <a:xfrm>
            <a:off x="0" y="0"/>
            <a:ext cx="24387175" cy="13716000"/>
          </a:xfrm>
        </p:spPr>
        <p:txBody>
          <a:bodyPr/>
          <a:lstStyle/>
          <a:p>
            <a:endParaRPr lang="en-US"/>
          </a:p>
        </p:txBody>
      </p:sp>
      <p:sp>
        <p:nvSpPr>
          <p:cNvPr id="4" name="Slide Number Placeholder 9"/>
          <p:cNvSpPr>
            <a:spLocks noGrp="1"/>
          </p:cNvSpPr>
          <p:nvPr>
            <p:ph type="sldNum" sz="quarter" idx="4"/>
          </p:nvPr>
        </p:nvSpPr>
        <p:spPr>
          <a:xfrm>
            <a:off x="18386275" y="12546632"/>
            <a:ext cx="5487987" cy="730250"/>
          </a:xfrm>
          <a:prstGeom prst="rect">
            <a:avLst/>
          </a:prstGeom>
        </p:spPr>
        <p:txBody>
          <a:bodyPr vert="horz" lIns="91440" tIns="45720" rIns="91440" bIns="45720" rtlCol="0" anchor="ctr"/>
          <a:lstStyle>
            <a:lvl1pPr algn="r">
              <a:defRPr sz="3200">
                <a:solidFill>
                  <a:schemeClr val="bg1">
                    <a:lumMod val="95000"/>
                  </a:schemeClr>
                </a:solidFill>
              </a:defRPr>
            </a:lvl1pPr>
          </a:lstStyle>
          <a:p>
            <a:fld id="{47F93D8C-A26C-F545-8967-C8D7507D6103}" type="slidenum">
              <a:rPr lang="en-US" smtClean="0"/>
              <a:pPr/>
              <a:t>‹#›</a:t>
            </a:fld>
            <a:endParaRPr lang="en-US"/>
          </a:p>
        </p:txBody>
      </p:sp>
    </p:spTree>
    <p:extLst>
      <p:ext uri="{BB962C8B-B14F-4D97-AF65-F5344CB8AC3E}">
        <p14:creationId xmlns:p14="http://schemas.microsoft.com/office/powerpoint/2010/main" val="1598379273"/>
      </p:ext>
    </p:extLst>
  </p:cSld>
  <p:clrMapOvr>
    <a:masterClrMapping/>
  </p:clrMapOvr>
  <p:extLst>
    <p:ext uri="{DCECCB84-F9BA-43D5-87BE-67443E8EF086}">
      <p15:sldGuideLst xmlns:p15="http://schemas.microsoft.com/office/powerpoint/2012/main">
        <p15:guide id="2" pos="7681">
          <p15:clr>
            <a:srgbClr val="FBAE40"/>
          </p15:clr>
        </p15:guide>
        <p15:guide id="3" orient="horz" pos="305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Table">
    <p:spTree>
      <p:nvGrpSpPr>
        <p:cNvPr id="1" name=""/>
        <p:cNvGrpSpPr/>
        <p:nvPr/>
      </p:nvGrpSpPr>
      <p:grpSpPr>
        <a:xfrm>
          <a:off x="0" y="0"/>
          <a:ext cx="0" cy="0"/>
          <a:chOff x="0" y="0"/>
          <a:chExt cx="0" cy="0"/>
        </a:xfrm>
      </p:grpSpPr>
      <p:sp>
        <p:nvSpPr>
          <p:cNvPr id="3" name="Text Placeholder 4"/>
          <p:cNvSpPr>
            <a:spLocks noGrp="1"/>
          </p:cNvSpPr>
          <p:nvPr>
            <p:ph type="body" sz="quarter" idx="12" hasCustomPrompt="1"/>
          </p:nvPr>
        </p:nvSpPr>
        <p:spPr>
          <a:xfrm>
            <a:off x="1392238" y="1386260"/>
            <a:ext cx="21531262" cy="1295276"/>
          </a:xfrm>
          <a:prstGeom prst="rect">
            <a:avLst/>
          </a:prstGeom>
        </p:spPr>
        <p:txBody>
          <a:bodyPr lIns="0" tIns="0" rIns="0" bIns="0"/>
          <a:lstStyle>
            <a:lvl1pPr marL="0" indent="0">
              <a:buNone/>
              <a:defRPr lang="en-US" sz="7200" b="0" i="0" kern="1200" baseline="0" dirty="0">
                <a:solidFill>
                  <a:srgbClr val="2C4553"/>
                </a:solidFill>
                <a:latin typeface="Metropolis Medium" charset="0"/>
                <a:ea typeface="Metropolis Medium" charset="0"/>
                <a:cs typeface="Metropolis Medium" charset="0"/>
              </a:defRPr>
            </a:lvl1pPr>
          </a:lstStyle>
          <a:p>
            <a:pPr lvl="0"/>
            <a:r>
              <a:rPr lang="en-US" dirty="0"/>
              <a:t>Title of Table</a:t>
            </a:r>
          </a:p>
        </p:txBody>
      </p:sp>
      <p:sp>
        <p:nvSpPr>
          <p:cNvPr id="5" name="Table Placeholder 4"/>
          <p:cNvSpPr>
            <a:spLocks noGrp="1"/>
          </p:cNvSpPr>
          <p:nvPr>
            <p:ph type="tbl" sz="quarter" idx="13" hasCustomPrompt="1"/>
          </p:nvPr>
        </p:nvSpPr>
        <p:spPr>
          <a:xfrm>
            <a:off x="1392238" y="2970213"/>
            <a:ext cx="21531262" cy="9072363"/>
          </a:xfrm>
          <a:prstGeom prst="rect">
            <a:avLst/>
          </a:prstGeom>
        </p:spPr>
        <p:txBody>
          <a:bodyPr lIns="0" tIns="0" rIns="0" bIns="0"/>
          <a:lstStyle>
            <a:lvl1pPr marL="0" indent="0">
              <a:buNone/>
              <a:defRPr lang="en-US" sz="4800" kern="1200" baseline="0" dirty="0">
                <a:solidFill>
                  <a:schemeClr val="tx1"/>
                </a:solidFill>
                <a:latin typeface="Metropolis" charset="0"/>
                <a:ea typeface="Metropolis" charset="0"/>
                <a:cs typeface="Metropolis" charset="0"/>
              </a:defRPr>
            </a:lvl1pPr>
          </a:lstStyle>
          <a:p>
            <a:r>
              <a:rPr lang="en-US"/>
              <a:t>Click the table icon and select how many rows and how many columns you will need</a:t>
            </a:r>
          </a:p>
        </p:txBody>
      </p:sp>
      <p:sp>
        <p:nvSpPr>
          <p:cNvPr id="6" name="Slide Number Placeholder 9"/>
          <p:cNvSpPr>
            <a:spLocks noGrp="1"/>
          </p:cNvSpPr>
          <p:nvPr>
            <p:ph type="sldNum" sz="quarter" idx="4"/>
          </p:nvPr>
        </p:nvSpPr>
        <p:spPr>
          <a:xfrm>
            <a:off x="18386275" y="12546632"/>
            <a:ext cx="5487987" cy="730250"/>
          </a:xfrm>
          <a:prstGeom prst="rect">
            <a:avLst/>
          </a:prstGeom>
        </p:spPr>
        <p:txBody>
          <a:bodyPr vert="horz" lIns="91440" tIns="45720" rIns="91440" bIns="45720" rtlCol="0" anchor="ctr"/>
          <a:lstStyle>
            <a:lvl1pPr algn="r">
              <a:defRPr sz="3200" b="0" i="0">
                <a:solidFill>
                  <a:schemeClr val="tx1">
                    <a:tint val="75000"/>
                  </a:schemeClr>
                </a:solidFill>
                <a:latin typeface="Metropolis Regular" charset="0"/>
              </a:defRPr>
            </a:lvl1pPr>
          </a:lstStyle>
          <a:p>
            <a:fld id="{47F93D8C-A26C-F545-8967-C8D7507D6103}" type="slidenum">
              <a:rPr lang="en-US" smtClean="0"/>
              <a:pPr/>
              <a:t>‹#›</a:t>
            </a:fld>
            <a:endParaRPr lang="en-US"/>
          </a:p>
        </p:txBody>
      </p:sp>
    </p:spTree>
    <p:extLst>
      <p:ext uri="{BB962C8B-B14F-4D97-AF65-F5344CB8AC3E}">
        <p14:creationId xmlns:p14="http://schemas.microsoft.com/office/powerpoint/2010/main" val="2970782086"/>
      </p:ext>
    </p:extLst>
  </p:cSld>
  <p:clrMapOvr>
    <a:masterClrMapping/>
  </p:clrMapOvr>
  <p:extLst>
    <p:ext uri="{DCECCB84-F9BA-43D5-87BE-67443E8EF086}">
      <p15:sldGuideLst xmlns:p15="http://schemas.microsoft.com/office/powerpoint/2012/main">
        <p15:guide id="1" pos="877">
          <p15:clr>
            <a:srgbClr val="FBAE40"/>
          </p15:clr>
        </p15:guide>
        <p15:guide id="2" orient="horz" pos="1372">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Chart">
    <p:spTree>
      <p:nvGrpSpPr>
        <p:cNvPr id="1" name=""/>
        <p:cNvGrpSpPr/>
        <p:nvPr/>
      </p:nvGrpSpPr>
      <p:grpSpPr>
        <a:xfrm>
          <a:off x="0" y="0"/>
          <a:ext cx="0" cy="0"/>
          <a:chOff x="0" y="0"/>
          <a:chExt cx="0" cy="0"/>
        </a:xfrm>
      </p:grpSpPr>
      <p:sp>
        <p:nvSpPr>
          <p:cNvPr id="3" name="Slide Number Placeholder 9"/>
          <p:cNvSpPr>
            <a:spLocks noGrp="1"/>
          </p:cNvSpPr>
          <p:nvPr>
            <p:ph type="sldNum" sz="quarter" idx="4"/>
          </p:nvPr>
        </p:nvSpPr>
        <p:spPr>
          <a:xfrm>
            <a:off x="18386275" y="12546632"/>
            <a:ext cx="5487987" cy="730250"/>
          </a:xfrm>
          <a:prstGeom prst="rect">
            <a:avLst/>
          </a:prstGeom>
        </p:spPr>
        <p:txBody>
          <a:bodyPr vert="horz" lIns="91440" tIns="45720" rIns="91440" bIns="45720" rtlCol="0" anchor="ctr"/>
          <a:lstStyle>
            <a:lvl1pPr algn="r">
              <a:defRPr sz="3200" b="0" i="0">
                <a:solidFill>
                  <a:schemeClr val="tx1">
                    <a:tint val="75000"/>
                  </a:schemeClr>
                </a:solidFill>
                <a:latin typeface="Metropolis Regular" charset="0"/>
              </a:defRPr>
            </a:lvl1pPr>
          </a:lstStyle>
          <a:p>
            <a:fld id="{47F93D8C-A26C-F545-8967-C8D7507D6103}" type="slidenum">
              <a:rPr lang="en-US" smtClean="0"/>
              <a:pPr/>
              <a:t>‹#›</a:t>
            </a:fld>
            <a:endParaRPr lang="en-US"/>
          </a:p>
        </p:txBody>
      </p:sp>
      <p:sp>
        <p:nvSpPr>
          <p:cNvPr id="4" name="Text Placeholder 4"/>
          <p:cNvSpPr>
            <a:spLocks noGrp="1"/>
          </p:cNvSpPr>
          <p:nvPr>
            <p:ph type="body" sz="quarter" idx="12" hasCustomPrompt="1"/>
          </p:nvPr>
        </p:nvSpPr>
        <p:spPr>
          <a:xfrm>
            <a:off x="1392238" y="1386260"/>
            <a:ext cx="21602549" cy="1295276"/>
          </a:xfrm>
          <a:prstGeom prst="rect">
            <a:avLst/>
          </a:prstGeom>
        </p:spPr>
        <p:txBody>
          <a:bodyPr lIns="0" tIns="0" rIns="0" bIns="0" anchor="t"/>
          <a:lstStyle>
            <a:lvl1pPr marL="0" indent="0">
              <a:buNone/>
              <a:defRPr lang="en-US" sz="7200" b="0" i="0" kern="1200" baseline="0" dirty="0">
                <a:solidFill>
                  <a:srgbClr val="2C4553"/>
                </a:solidFill>
                <a:latin typeface="Metropolis Medium" charset="0"/>
                <a:ea typeface="Metropolis Medium" charset="0"/>
                <a:cs typeface="Metropolis Medium" charset="0"/>
              </a:defRPr>
            </a:lvl1pPr>
          </a:lstStyle>
          <a:p>
            <a:pPr lvl="0"/>
            <a:r>
              <a:rPr lang="en-US" dirty="0"/>
              <a:t>Title of Chart</a:t>
            </a:r>
          </a:p>
        </p:txBody>
      </p:sp>
      <p:sp>
        <p:nvSpPr>
          <p:cNvPr id="10" name="Chart Placeholder 9"/>
          <p:cNvSpPr>
            <a:spLocks noGrp="1"/>
          </p:cNvSpPr>
          <p:nvPr>
            <p:ph type="chart" sz="quarter" idx="13" hasCustomPrompt="1"/>
          </p:nvPr>
        </p:nvSpPr>
        <p:spPr>
          <a:xfrm>
            <a:off x="1392238" y="2969568"/>
            <a:ext cx="21602549" cy="9073008"/>
          </a:xfrm>
          <a:prstGeom prst="rect">
            <a:avLst/>
          </a:prstGeom>
        </p:spPr>
        <p:txBody>
          <a:bodyPr lIns="0" tIns="0" rIns="0" bIns="0"/>
          <a:lstStyle>
            <a:lvl1pPr marL="0" indent="0">
              <a:buNone/>
              <a:defRPr sz="4800" baseline="0">
                <a:latin typeface="Metropolis" charset="0"/>
                <a:ea typeface="Metropolis" charset="0"/>
                <a:cs typeface="Metropolis" charset="0"/>
              </a:defRPr>
            </a:lvl1pPr>
          </a:lstStyle>
          <a:p>
            <a:r>
              <a:rPr lang="en-US"/>
              <a:t>Click the chart icon and select type of chart, fill in data to spreadsheet</a:t>
            </a:r>
          </a:p>
        </p:txBody>
      </p:sp>
    </p:spTree>
    <p:extLst>
      <p:ext uri="{BB962C8B-B14F-4D97-AF65-F5344CB8AC3E}">
        <p14:creationId xmlns:p14="http://schemas.microsoft.com/office/powerpoint/2010/main" val="270684263"/>
      </p:ext>
    </p:extLst>
  </p:cSld>
  <p:clrMapOvr>
    <a:masterClrMapping/>
  </p:clrMapOvr>
  <p:extLst>
    <p:ext uri="{DCECCB84-F9BA-43D5-87BE-67443E8EF086}">
      <p15:sldGuideLst xmlns:p15="http://schemas.microsoft.com/office/powerpoint/2012/main">
        <p15:guide id="1" pos="877">
          <p15:clr>
            <a:srgbClr val="FBAE40"/>
          </p15:clr>
        </p15:guide>
        <p15:guide id="2" orient="horz" pos="1372">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2C4654"/>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6B902C4-049C-544A-A589-824F4527D6EF}"/>
              </a:ext>
            </a:extLst>
          </p:cNvPr>
          <p:cNvSpPr txBox="1"/>
          <p:nvPr userDrawn="1"/>
        </p:nvSpPr>
        <p:spPr>
          <a:xfrm>
            <a:off x="4704755" y="5489848"/>
            <a:ext cx="15049672" cy="4816703"/>
          </a:xfrm>
          <a:prstGeom prst="rect">
            <a:avLst/>
          </a:prstGeom>
          <a:noFill/>
        </p:spPr>
        <p:txBody>
          <a:bodyPr wrap="square" rtlCol="0" anchor="t">
            <a:spAutoFit/>
          </a:bodyPr>
          <a:lstStyle/>
          <a:p>
            <a:pPr algn="ctr"/>
            <a:r>
              <a:rPr lang="en-US" sz="14200" b="1" i="0" dirty="0">
                <a:solidFill>
                  <a:srgbClr val="5F8FB4"/>
                </a:solidFill>
                <a:latin typeface="Metropolis" pitchFamily="2" charset="77"/>
                <a:ea typeface="Metropolis Semi" charset="0"/>
                <a:cs typeface="Metropolis Semi" charset="0"/>
              </a:rPr>
              <a:t>THANK YOU!</a:t>
            </a:r>
          </a:p>
          <a:p>
            <a:endParaRPr lang="en-US" sz="16500" dirty="0"/>
          </a:p>
        </p:txBody>
      </p:sp>
      <p:pic>
        <p:nvPicPr>
          <p:cNvPr id="3" name="Picture 2">
            <a:extLst>
              <a:ext uri="{FF2B5EF4-FFF2-40B4-BE49-F238E27FC236}">
                <a16:creationId xmlns:a16="http://schemas.microsoft.com/office/drawing/2014/main" id="{2358351D-FD44-4E4A-875A-2216258B09E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9318942" y="12393800"/>
            <a:ext cx="4119563" cy="575175"/>
          </a:xfrm>
          <a:prstGeom prst="rect">
            <a:avLst/>
          </a:prstGeom>
        </p:spPr>
      </p:pic>
    </p:spTree>
    <p:extLst>
      <p:ext uri="{BB962C8B-B14F-4D97-AF65-F5344CB8AC3E}">
        <p14:creationId xmlns:p14="http://schemas.microsoft.com/office/powerpoint/2010/main" val="36623738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2C4654"/>
        </a:solidFill>
        <a:effectLst/>
      </p:bgPr>
    </p:bg>
    <p:spTree>
      <p:nvGrpSpPr>
        <p:cNvPr id="1" name=""/>
        <p:cNvGrpSpPr/>
        <p:nvPr/>
      </p:nvGrpSpPr>
      <p:grpSpPr>
        <a:xfrm>
          <a:off x="0" y="0"/>
          <a:ext cx="0" cy="0"/>
          <a:chOff x="0" y="0"/>
          <a:chExt cx="0" cy="0"/>
        </a:xfrm>
      </p:grpSpPr>
      <p:sp>
        <p:nvSpPr>
          <p:cNvPr id="13" name="Rectangle 12"/>
          <p:cNvSpPr/>
          <p:nvPr userDrawn="1"/>
        </p:nvSpPr>
        <p:spPr>
          <a:xfrm>
            <a:off x="-12909" y="4553744"/>
            <a:ext cx="24400084" cy="9162255"/>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9E641EDA-C1D7-E247-BB3B-16842B28BB31}"/>
              </a:ext>
            </a:extLst>
          </p:cNvPr>
          <p:cNvSpPr>
            <a:spLocks noGrp="1"/>
          </p:cNvSpPr>
          <p:nvPr>
            <p:ph type="title" hasCustomPrompt="1"/>
          </p:nvPr>
        </p:nvSpPr>
        <p:spPr>
          <a:xfrm>
            <a:off x="3754572" y="6292494"/>
            <a:ext cx="15049672" cy="3008516"/>
          </a:xfrm>
          <a:prstGeom prst="rect">
            <a:avLst/>
          </a:prstGeom>
        </p:spPr>
        <p:txBody>
          <a:bodyPr wrap="square" lIns="0" tIns="0" rIns="0" bIns="0" anchor="ctr" anchorCtr="0">
            <a:noAutofit/>
          </a:bodyPr>
          <a:lstStyle>
            <a:lvl1pPr algn="l">
              <a:lnSpc>
                <a:spcPct val="85000"/>
              </a:lnSpc>
              <a:defRPr sz="11500" b="0" i="0" spc="0" baseline="0">
                <a:solidFill>
                  <a:srgbClr val="2C4553"/>
                </a:solidFill>
                <a:latin typeface="Metropolis Medium" charset="0"/>
                <a:ea typeface="Metropolis Medium" charset="0"/>
                <a:cs typeface="Metropolis Medium" charset="0"/>
              </a:defRPr>
            </a:lvl1pPr>
          </a:lstStyle>
          <a:p>
            <a:r>
              <a:rPr lang="en-US" dirty="0"/>
              <a:t>Your Title Can</a:t>
            </a:r>
            <a:br>
              <a:rPr lang="en-US" dirty="0"/>
            </a:br>
            <a:r>
              <a:rPr lang="en-US" dirty="0"/>
              <a:t>Go on Two Lines</a:t>
            </a:r>
          </a:p>
        </p:txBody>
      </p:sp>
      <p:sp>
        <p:nvSpPr>
          <p:cNvPr id="8" name="Text Placeholder 5">
            <a:extLst>
              <a:ext uri="{FF2B5EF4-FFF2-40B4-BE49-F238E27FC236}">
                <a16:creationId xmlns:a16="http://schemas.microsoft.com/office/drawing/2014/main" id="{2016998F-60D6-3249-81BB-29DCE7909C77}"/>
              </a:ext>
            </a:extLst>
          </p:cNvPr>
          <p:cNvSpPr>
            <a:spLocks noGrp="1"/>
          </p:cNvSpPr>
          <p:nvPr>
            <p:ph type="body" sz="quarter" idx="10" hasCustomPrompt="1"/>
          </p:nvPr>
        </p:nvSpPr>
        <p:spPr>
          <a:xfrm>
            <a:off x="3754274" y="9770291"/>
            <a:ext cx="15050211" cy="1295400"/>
          </a:xfrm>
          <a:prstGeom prst="rect">
            <a:avLst/>
          </a:prstGeom>
        </p:spPr>
        <p:txBody>
          <a:bodyPr wrap="square" lIns="0" tIns="0" rIns="0" bIns="0" anchor="t">
            <a:normAutofit/>
          </a:bodyPr>
          <a:lstStyle>
            <a:lvl1pPr marL="0" indent="0">
              <a:buNone/>
              <a:defRPr sz="5400" b="0" i="0">
                <a:solidFill>
                  <a:srgbClr val="5F8FB4"/>
                </a:solidFill>
                <a:latin typeface="Metropolis Light" charset="0"/>
                <a:ea typeface="Metropolis Light" charset="0"/>
                <a:cs typeface="Metropolis Light" charset="0"/>
              </a:defRPr>
            </a:lvl1pPr>
            <a:lvl2pPr marL="1038416" indent="0">
              <a:buNone/>
              <a:defRPr/>
            </a:lvl2pPr>
            <a:lvl3pPr marL="2076826" indent="0">
              <a:buNone/>
              <a:defRPr/>
            </a:lvl3pPr>
            <a:lvl4pPr marL="3115236" indent="0">
              <a:buNone/>
              <a:defRPr/>
            </a:lvl4pPr>
            <a:lvl5pPr marL="4153650" indent="0">
              <a:buNone/>
              <a:defRPr/>
            </a:lvl5pPr>
          </a:lstStyle>
          <a:p>
            <a:pPr lvl="0"/>
            <a:r>
              <a:rPr lang="en-US" dirty="0"/>
              <a:t>Subtitle Goes Here</a:t>
            </a:r>
          </a:p>
        </p:txBody>
      </p:sp>
      <p:sp>
        <p:nvSpPr>
          <p:cNvPr id="3" name="Rectangle 2">
            <a:extLst>
              <a:ext uri="{FF2B5EF4-FFF2-40B4-BE49-F238E27FC236}">
                <a16:creationId xmlns:a16="http://schemas.microsoft.com/office/drawing/2014/main" id="{F2680781-D9ED-B945-AE21-5B2E2333CE35}"/>
              </a:ext>
            </a:extLst>
          </p:cNvPr>
          <p:cNvSpPr/>
          <p:nvPr userDrawn="1"/>
        </p:nvSpPr>
        <p:spPr>
          <a:xfrm>
            <a:off x="0" y="3989894"/>
            <a:ext cx="24387175" cy="776808"/>
          </a:xfrm>
          <a:prstGeom prst="rect">
            <a:avLst/>
          </a:prstGeom>
          <a:solidFill>
            <a:srgbClr val="5F8F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8"/>
          <p:cNvSpPr>
            <a:spLocks noGrp="1"/>
          </p:cNvSpPr>
          <p:nvPr>
            <p:ph type="body" sz="quarter" idx="11" hasCustomPrompt="1"/>
          </p:nvPr>
        </p:nvSpPr>
        <p:spPr>
          <a:xfrm>
            <a:off x="9062317" y="4057101"/>
            <a:ext cx="14508884" cy="709601"/>
          </a:xfrm>
          <a:prstGeom prst="rect">
            <a:avLst/>
          </a:prstGeom>
        </p:spPr>
        <p:txBody>
          <a:bodyPr lIns="0" tIns="0" rIns="0" bIns="0" anchor="ctr" anchorCtr="0">
            <a:normAutofit/>
          </a:bodyPr>
          <a:lstStyle>
            <a:lvl1pPr marL="0" indent="0" algn="r">
              <a:buNone/>
              <a:defRPr sz="3200" b="0" i="0" baseline="0">
                <a:solidFill>
                  <a:schemeClr val="bg1"/>
                </a:solidFill>
                <a:latin typeface="Metropolis Light" charset="0"/>
                <a:ea typeface="Metropolis Light" charset="0"/>
                <a:cs typeface="Metropolis Light" charset="0"/>
              </a:defRPr>
            </a:lvl1pPr>
            <a:lvl2pPr marL="1038416" indent="0">
              <a:buNone/>
              <a:defRPr/>
            </a:lvl2pPr>
            <a:lvl3pPr marL="2076826" indent="0">
              <a:buNone/>
              <a:defRPr/>
            </a:lvl3pPr>
            <a:lvl4pPr marL="3115236" indent="0">
              <a:buNone/>
              <a:defRPr/>
            </a:lvl4pPr>
            <a:lvl5pPr marL="4153650" indent="0">
              <a:buNone/>
              <a:defRPr/>
            </a:lvl5pPr>
          </a:lstStyle>
          <a:p>
            <a:pPr lvl="0"/>
            <a:r>
              <a:rPr lang="en-US" dirty="0"/>
              <a:t>Names can go here</a:t>
            </a:r>
          </a:p>
        </p:txBody>
      </p:sp>
      <p:sp>
        <p:nvSpPr>
          <p:cNvPr id="14" name="Text Placeholder 8">
            <a:extLst>
              <a:ext uri="{FF2B5EF4-FFF2-40B4-BE49-F238E27FC236}">
                <a16:creationId xmlns:a16="http://schemas.microsoft.com/office/drawing/2014/main" id="{CC1D58F9-3429-9B47-9C8E-EF44A679E901}"/>
              </a:ext>
            </a:extLst>
          </p:cNvPr>
          <p:cNvSpPr>
            <a:spLocks noGrp="1"/>
          </p:cNvSpPr>
          <p:nvPr>
            <p:ph type="body" sz="quarter" idx="12" hasCustomPrompt="1"/>
          </p:nvPr>
        </p:nvSpPr>
        <p:spPr>
          <a:xfrm>
            <a:off x="2068382" y="4057101"/>
            <a:ext cx="6981025" cy="709601"/>
          </a:xfrm>
          <a:prstGeom prst="rect">
            <a:avLst/>
          </a:prstGeom>
        </p:spPr>
        <p:txBody>
          <a:bodyPr lIns="0" tIns="0" rIns="0" bIns="0" anchor="ctr" anchorCtr="0">
            <a:normAutofit/>
          </a:bodyPr>
          <a:lstStyle>
            <a:lvl1pPr marL="0" indent="0" algn="l">
              <a:buNone/>
              <a:defRPr sz="3200" b="1" i="0" baseline="0">
                <a:solidFill>
                  <a:schemeClr val="bg1"/>
                </a:solidFill>
                <a:latin typeface="Metropolis Light" charset="0"/>
                <a:ea typeface="Metropolis Light" charset="0"/>
                <a:cs typeface="Metropolis Light" charset="0"/>
              </a:defRPr>
            </a:lvl1pPr>
            <a:lvl2pPr marL="1038416" indent="0">
              <a:buNone/>
              <a:defRPr/>
            </a:lvl2pPr>
            <a:lvl3pPr marL="2076826" indent="0">
              <a:buNone/>
              <a:defRPr/>
            </a:lvl3pPr>
            <a:lvl4pPr marL="3115236" indent="0">
              <a:buNone/>
              <a:defRPr/>
            </a:lvl4pPr>
            <a:lvl5pPr marL="4153650" indent="0">
              <a:buNone/>
              <a:defRPr/>
            </a:lvl5pPr>
          </a:lstStyle>
          <a:p>
            <a:pPr lvl="0"/>
            <a:r>
              <a:rPr lang="en-US" dirty="0"/>
              <a:t>Date can go here</a:t>
            </a:r>
          </a:p>
        </p:txBody>
      </p:sp>
      <p:pic>
        <p:nvPicPr>
          <p:cNvPr id="4" name="Picture 3">
            <a:extLst>
              <a:ext uri="{FF2B5EF4-FFF2-40B4-BE49-F238E27FC236}">
                <a16:creationId xmlns:a16="http://schemas.microsoft.com/office/drawing/2014/main" id="{6E4CDA9E-2299-9D4F-85FA-E9FED2D425F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12963" y="2293906"/>
            <a:ext cx="9656763" cy="1348280"/>
          </a:xfrm>
          <a:prstGeom prst="rect">
            <a:avLst/>
          </a:prstGeom>
        </p:spPr>
      </p:pic>
    </p:spTree>
    <p:extLst>
      <p:ext uri="{BB962C8B-B14F-4D97-AF65-F5344CB8AC3E}">
        <p14:creationId xmlns:p14="http://schemas.microsoft.com/office/powerpoint/2010/main" val="3004810907"/>
      </p:ext>
    </p:extLst>
  </p:cSld>
  <p:clrMapOvr>
    <a:masterClrMapping/>
  </p:clrMapOvr>
  <p:extLst>
    <p:ext uri="{DCECCB84-F9BA-43D5-87BE-67443E8EF086}">
      <p15:sldGuideLst xmlns:p15="http://schemas.microsoft.com/office/powerpoint/2012/main">
        <p15:guide id="1" orient="horz" pos="4320">
          <p15:clr>
            <a:srgbClr val="FBAE40"/>
          </p15:clr>
        </p15:guide>
        <p15:guide id="2" pos="1331">
          <p15:clr>
            <a:srgbClr val="FBAE40"/>
          </p15:clr>
        </p15:guide>
        <p15:guide id="3" pos="14848">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cSld name="White 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1897435"/>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Purple Blank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3">
            <a:alphaModFix amt="20000"/>
            <a:extLst>
              <a:ext uri="{28A0092B-C50C-407E-A947-70E740481C1C}">
                <a14:useLocalDpi xmlns:a14="http://schemas.microsoft.com/office/drawing/2010/main" val="0"/>
              </a:ext>
            </a:extLst>
          </a:blip>
          <a:stretch>
            <a:fillRect/>
          </a:stretch>
        </p:blipFill>
        <p:spPr>
          <a:xfrm>
            <a:off x="23024363" y="12374882"/>
            <a:ext cx="964730" cy="964604"/>
          </a:xfrm>
          <a:prstGeom prst="rect">
            <a:avLst/>
          </a:prstGeom>
        </p:spPr>
      </p:pic>
      <p:sp>
        <p:nvSpPr>
          <p:cNvPr id="6" name="Text Placeholder 2"/>
          <p:cNvSpPr txBox="1">
            <a:spLocks/>
          </p:cNvSpPr>
          <p:nvPr userDrawn="1"/>
        </p:nvSpPr>
        <p:spPr>
          <a:xfrm>
            <a:off x="22710557" y="740917"/>
            <a:ext cx="1676618" cy="1362074"/>
          </a:xfrm>
          <a:prstGeom prst="rect">
            <a:avLst/>
          </a:prstGeom>
        </p:spPr>
        <p:txBody>
          <a:bodyPr vert="horz" lIns="182880" tIns="91440" rIns="182880" bIns="91440" rtlCol="0" anchor="ctr">
            <a:normAutofit/>
          </a:bodyPr>
          <a:lstStyle>
            <a:lvl1pPr marL="0" indent="0" algn="l" defTabSz="914400" rtl="0" eaLnBrk="1" latinLnBrk="0" hangingPunct="1">
              <a:lnSpc>
                <a:spcPct val="90000"/>
              </a:lnSpc>
              <a:spcBef>
                <a:spcPts val="1000"/>
              </a:spcBef>
              <a:buFont typeface="Arial"/>
              <a:buNone/>
              <a:defRPr sz="2800" b="0" i="0" kern="1200">
                <a:solidFill>
                  <a:schemeClr val="accent1"/>
                </a:solidFill>
                <a:latin typeface="Azo Sans" charset="0"/>
                <a:ea typeface="Azo Sans" charset="0"/>
                <a:cs typeface="Azo Sans" charset="0"/>
              </a:defRPr>
            </a:lvl1pPr>
            <a:lvl2pPr marL="685800" indent="-228600" algn="l" defTabSz="914400" rtl="0" eaLnBrk="1" latinLnBrk="0" hangingPunct="1">
              <a:lnSpc>
                <a:spcPct val="90000"/>
              </a:lnSpc>
              <a:spcBef>
                <a:spcPts val="500"/>
              </a:spcBef>
              <a:buFont typeface="Arial"/>
              <a:buChar char="•"/>
              <a:defRPr sz="2400" b="0" i="0" kern="1200">
                <a:solidFill>
                  <a:schemeClr val="tx2"/>
                </a:solidFill>
                <a:latin typeface="Azo Sans" charset="0"/>
                <a:ea typeface="Azo Sans" charset="0"/>
                <a:cs typeface="Azo Sans" charset="0"/>
              </a:defRPr>
            </a:lvl2pPr>
            <a:lvl3pPr marL="1143000" indent="-228600" algn="l" defTabSz="914400" rtl="0" eaLnBrk="1" latinLnBrk="0" hangingPunct="1">
              <a:lnSpc>
                <a:spcPct val="90000"/>
              </a:lnSpc>
              <a:spcBef>
                <a:spcPts val="500"/>
              </a:spcBef>
              <a:buFont typeface="Arial"/>
              <a:buChar char="•"/>
              <a:defRPr sz="2000" b="0" i="0" kern="1200">
                <a:solidFill>
                  <a:schemeClr val="tx2"/>
                </a:solidFill>
                <a:latin typeface="Azo Sans" charset="0"/>
                <a:ea typeface="Azo Sans" charset="0"/>
                <a:cs typeface="Azo Sans" charset="0"/>
              </a:defRPr>
            </a:lvl3pPr>
            <a:lvl4pPr marL="1600200" indent="-228600" algn="l" defTabSz="914400" rtl="0" eaLnBrk="1" latinLnBrk="0" hangingPunct="1">
              <a:lnSpc>
                <a:spcPct val="90000"/>
              </a:lnSpc>
              <a:spcBef>
                <a:spcPts val="500"/>
              </a:spcBef>
              <a:buFont typeface="Arial"/>
              <a:buChar char="•"/>
              <a:defRPr sz="1800" b="0" i="0" kern="1200">
                <a:solidFill>
                  <a:schemeClr val="tx2"/>
                </a:solidFill>
                <a:latin typeface="Azo Sans" charset="0"/>
                <a:ea typeface="Azo Sans" charset="0"/>
                <a:cs typeface="Azo Sans" charset="0"/>
              </a:defRPr>
            </a:lvl4pPr>
            <a:lvl5pPr marL="2057400" indent="-228600" algn="l" defTabSz="914400" rtl="0" eaLnBrk="1" latinLnBrk="0" hangingPunct="1">
              <a:lnSpc>
                <a:spcPct val="90000"/>
              </a:lnSpc>
              <a:spcBef>
                <a:spcPts val="500"/>
              </a:spcBef>
              <a:buFont typeface="Arial"/>
              <a:buChar char="•"/>
              <a:defRPr sz="1800" b="0" i="0" kern="1200">
                <a:solidFill>
                  <a:schemeClr val="tx2"/>
                </a:solidFill>
                <a:latin typeface="Azo Sans" charset="0"/>
                <a:ea typeface="Azo Sans" charset="0"/>
                <a:cs typeface="Azo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fld id="{242D4657-F869-7640-8C85-983EB23007AA}" type="slidenum">
              <a:rPr lang="en-US" sz="2800" smtClean="0">
                <a:solidFill>
                  <a:schemeClr val="bg2">
                    <a:lumMod val="90000"/>
                  </a:schemeClr>
                </a:solidFill>
              </a:rPr>
              <a:pPr algn="ctr"/>
              <a:t>‹#›</a:t>
            </a:fld>
            <a:endParaRPr lang="en-US" sz="2800">
              <a:solidFill>
                <a:schemeClr val="bg2">
                  <a:lumMod val="90000"/>
                </a:schemeClr>
              </a:solidFill>
            </a:endParaRPr>
          </a:p>
        </p:txBody>
      </p:sp>
    </p:spTree>
    <p:extLst>
      <p:ext uri="{BB962C8B-B14F-4D97-AF65-F5344CB8AC3E}">
        <p14:creationId xmlns:p14="http://schemas.microsoft.com/office/powerpoint/2010/main" val="1935058489"/>
      </p:ext>
    </p:extLst>
  </p:cSld>
  <p:clrMapOvr>
    <a:overrideClrMapping bg1="dk1" tx1="lt1" bg2="dk2" tx2="lt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Picture Power Statement">
    <p:spTree>
      <p:nvGrpSpPr>
        <p:cNvPr id="1" name=""/>
        <p:cNvGrpSpPr/>
        <p:nvPr/>
      </p:nvGrpSpPr>
      <p:grpSpPr>
        <a:xfrm>
          <a:off x="0" y="0"/>
          <a:ext cx="0" cy="0"/>
          <a:chOff x="0" y="0"/>
          <a:chExt cx="0" cy="0"/>
        </a:xfrm>
      </p:grpSpPr>
      <p:sp>
        <p:nvSpPr>
          <p:cNvPr id="9" name="Picture Placeholder 10"/>
          <p:cNvSpPr>
            <a:spLocks noGrp="1"/>
          </p:cNvSpPr>
          <p:nvPr>
            <p:ph type="pic" sz="quarter" idx="22"/>
          </p:nvPr>
        </p:nvSpPr>
        <p:spPr>
          <a:xfrm>
            <a:off x="2" y="2"/>
            <a:ext cx="24387175" cy="13716000"/>
          </a:xfrm>
          <a:prstGeom prst="rect">
            <a:avLst/>
          </a:prstGeom>
          <a:effectLst/>
        </p:spPr>
        <p:txBody>
          <a:bodyPr vert="horz" lIns="91406" tIns="45700" rIns="91406" bIns="45700" anchor="ctr"/>
          <a:lstStyle>
            <a:lvl1pPr marL="0" indent="0" algn="ctr">
              <a:buNone/>
              <a:defRPr sz="4800" b="0" i="0">
                <a:latin typeface="Metropolis Regular" charset="0"/>
                <a:cs typeface="Metropolis Regular" charset="0"/>
              </a:defRPr>
            </a:lvl1pPr>
          </a:lstStyle>
          <a:p>
            <a:endParaRPr lang="en-US"/>
          </a:p>
        </p:txBody>
      </p:sp>
      <p:pic>
        <p:nvPicPr>
          <p:cNvPr id="6" name="Picture 5"/>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23024363" y="12374882"/>
            <a:ext cx="964730" cy="964604"/>
          </a:xfrm>
          <a:prstGeom prst="rect">
            <a:avLst/>
          </a:prstGeom>
        </p:spPr>
      </p:pic>
      <p:sp>
        <p:nvSpPr>
          <p:cNvPr id="8" name="Text Placeholder 2"/>
          <p:cNvSpPr txBox="1">
            <a:spLocks/>
          </p:cNvSpPr>
          <p:nvPr userDrawn="1"/>
        </p:nvSpPr>
        <p:spPr>
          <a:xfrm>
            <a:off x="22710557" y="740917"/>
            <a:ext cx="1676618" cy="1362074"/>
          </a:xfrm>
          <a:prstGeom prst="rect">
            <a:avLst/>
          </a:prstGeom>
        </p:spPr>
        <p:txBody>
          <a:bodyPr vert="horz" lIns="182880" tIns="91440" rIns="182880" bIns="91440" rtlCol="0" anchor="ctr">
            <a:normAutofit/>
          </a:bodyPr>
          <a:lstStyle>
            <a:lvl1pPr marL="0" indent="0" algn="l" defTabSz="914400" rtl="0" eaLnBrk="1" latinLnBrk="0" hangingPunct="1">
              <a:lnSpc>
                <a:spcPct val="90000"/>
              </a:lnSpc>
              <a:spcBef>
                <a:spcPts val="1000"/>
              </a:spcBef>
              <a:buFont typeface="Arial"/>
              <a:buNone/>
              <a:defRPr sz="2800" b="0" i="0" kern="1200">
                <a:solidFill>
                  <a:schemeClr val="accent1"/>
                </a:solidFill>
                <a:latin typeface="Azo Sans" charset="0"/>
                <a:ea typeface="Azo Sans" charset="0"/>
                <a:cs typeface="Azo Sans" charset="0"/>
              </a:defRPr>
            </a:lvl1pPr>
            <a:lvl2pPr marL="685800" indent="-228600" algn="l" defTabSz="914400" rtl="0" eaLnBrk="1" latinLnBrk="0" hangingPunct="1">
              <a:lnSpc>
                <a:spcPct val="90000"/>
              </a:lnSpc>
              <a:spcBef>
                <a:spcPts val="500"/>
              </a:spcBef>
              <a:buFont typeface="Arial"/>
              <a:buChar char="•"/>
              <a:defRPr sz="2400" b="0" i="0" kern="1200">
                <a:solidFill>
                  <a:schemeClr val="tx2"/>
                </a:solidFill>
                <a:latin typeface="Azo Sans" charset="0"/>
                <a:ea typeface="Azo Sans" charset="0"/>
                <a:cs typeface="Azo Sans" charset="0"/>
              </a:defRPr>
            </a:lvl2pPr>
            <a:lvl3pPr marL="1143000" indent="-228600" algn="l" defTabSz="914400" rtl="0" eaLnBrk="1" latinLnBrk="0" hangingPunct="1">
              <a:lnSpc>
                <a:spcPct val="90000"/>
              </a:lnSpc>
              <a:spcBef>
                <a:spcPts val="500"/>
              </a:spcBef>
              <a:buFont typeface="Arial"/>
              <a:buChar char="•"/>
              <a:defRPr sz="2000" b="0" i="0" kern="1200">
                <a:solidFill>
                  <a:schemeClr val="tx2"/>
                </a:solidFill>
                <a:latin typeface="Azo Sans" charset="0"/>
                <a:ea typeface="Azo Sans" charset="0"/>
                <a:cs typeface="Azo Sans" charset="0"/>
              </a:defRPr>
            </a:lvl3pPr>
            <a:lvl4pPr marL="1600200" indent="-228600" algn="l" defTabSz="914400" rtl="0" eaLnBrk="1" latinLnBrk="0" hangingPunct="1">
              <a:lnSpc>
                <a:spcPct val="90000"/>
              </a:lnSpc>
              <a:spcBef>
                <a:spcPts val="500"/>
              </a:spcBef>
              <a:buFont typeface="Arial"/>
              <a:buChar char="•"/>
              <a:defRPr sz="1800" b="0" i="0" kern="1200">
                <a:solidFill>
                  <a:schemeClr val="tx2"/>
                </a:solidFill>
                <a:latin typeface="Azo Sans" charset="0"/>
                <a:ea typeface="Azo Sans" charset="0"/>
                <a:cs typeface="Azo Sans" charset="0"/>
              </a:defRPr>
            </a:lvl4pPr>
            <a:lvl5pPr marL="2057400" indent="-228600" algn="l" defTabSz="914400" rtl="0" eaLnBrk="1" latinLnBrk="0" hangingPunct="1">
              <a:lnSpc>
                <a:spcPct val="90000"/>
              </a:lnSpc>
              <a:spcBef>
                <a:spcPts val="500"/>
              </a:spcBef>
              <a:buFont typeface="Arial"/>
              <a:buChar char="•"/>
              <a:defRPr sz="1800" b="0" i="0" kern="1200">
                <a:solidFill>
                  <a:schemeClr val="tx2"/>
                </a:solidFill>
                <a:latin typeface="Azo Sans" charset="0"/>
                <a:ea typeface="Azo Sans" charset="0"/>
                <a:cs typeface="Azo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fld id="{242D4657-F869-7640-8C85-983EB23007AA}" type="slidenum">
              <a:rPr lang="en-US" sz="2800" smtClean="0">
                <a:solidFill>
                  <a:schemeClr val="bg2">
                    <a:lumMod val="90000"/>
                  </a:schemeClr>
                </a:solidFill>
              </a:rPr>
              <a:pPr algn="ctr"/>
              <a:t>‹#›</a:t>
            </a:fld>
            <a:endParaRPr lang="en-US" sz="2800">
              <a:solidFill>
                <a:schemeClr val="bg2">
                  <a:lumMod val="90000"/>
                </a:schemeClr>
              </a:solidFill>
            </a:endParaRPr>
          </a:p>
        </p:txBody>
      </p:sp>
      <p:sp>
        <p:nvSpPr>
          <p:cNvPr id="7" name="Title 1"/>
          <p:cNvSpPr>
            <a:spLocks noGrp="1"/>
          </p:cNvSpPr>
          <p:nvPr>
            <p:ph type="title"/>
          </p:nvPr>
        </p:nvSpPr>
        <p:spPr>
          <a:xfrm>
            <a:off x="1676619" y="730251"/>
            <a:ext cx="21033938" cy="12111990"/>
          </a:xfrm>
        </p:spPr>
        <p:txBody>
          <a:bodyPr/>
          <a:lstStyle/>
          <a:p>
            <a:r>
              <a:rPr lang="en-US"/>
              <a:t>Click to edit Master title style</a:t>
            </a:r>
          </a:p>
        </p:txBody>
      </p:sp>
    </p:spTree>
    <p:extLst>
      <p:ext uri="{BB962C8B-B14F-4D97-AF65-F5344CB8AC3E}">
        <p14:creationId xmlns:p14="http://schemas.microsoft.com/office/powerpoint/2010/main" val="3590421199"/>
      </p:ext>
    </p:extLst>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7156" b="1" i="0">
                <a:solidFill>
                  <a:srgbClr val="A6AD9B"/>
                </a:solidFill>
                <a:latin typeface="Azo Sans"/>
                <a:cs typeface="Azo Sans"/>
              </a:defRPr>
            </a:lvl1pPr>
          </a:lstStyle>
          <a:p>
            <a:pPr marL="15402">
              <a:spcBef>
                <a:spcPts val="278"/>
              </a:spcBef>
            </a:pPr>
            <a:r>
              <a:rPr lang="en-US" spc="-286"/>
              <a:t>11%</a:t>
            </a:r>
          </a:p>
          <a:p>
            <a:pPr marL="15402">
              <a:spcBef>
                <a:spcPts val="134"/>
              </a:spcBef>
            </a:pPr>
            <a:r>
              <a:rPr lang="en-US" sz="2244" b="0" spc="230">
                <a:solidFill>
                  <a:srgbClr val="999797"/>
                </a:solidFill>
              </a:rPr>
              <a:t>INSUR</a:t>
            </a:r>
            <a:r>
              <a:rPr lang="en-US" sz="2244" b="0" spc="-352">
                <a:solidFill>
                  <a:srgbClr val="999797"/>
                </a:solidFill>
              </a:rPr>
              <a:t> </a:t>
            </a:r>
            <a:r>
              <a:rPr lang="en-US" sz="2244" b="0" spc="224">
                <a:solidFill>
                  <a:srgbClr val="999797"/>
                </a:solidFill>
              </a:rPr>
              <a:t>ANCE</a:t>
            </a:r>
            <a:r>
              <a:rPr lang="en-US" sz="2244" b="0" spc="-272">
                <a:solidFill>
                  <a:srgbClr val="999797"/>
                </a:solidFill>
              </a:rPr>
              <a:t> </a:t>
            </a:r>
            <a:endParaRPr lang="en-US" sz="2244"/>
          </a:p>
        </p:txBody>
      </p:sp>
      <p:sp>
        <p:nvSpPr>
          <p:cNvPr id="3" name="Holder 3"/>
          <p:cNvSpPr>
            <a:spLocks noGrp="1"/>
          </p:cNvSpPr>
          <p:nvPr>
            <p:ph type="dt" sz="half" idx="6"/>
          </p:nvPr>
        </p:nvSpPr>
        <p:spPr/>
        <p:txBody>
          <a:bodyPr lIns="0" tIns="0" rIns="0" bIns="0"/>
          <a:lstStyle>
            <a:lvl1pPr>
              <a:defRPr sz="1758" b="0" i="0">
                <a:solidFill>
                  <a:srgbClr val="999797"/>
                </a:solidFill>
                <a:latin typeface="Azo Sans"/>
                <a:cs typeface="Azo Sans"/>
              </a:defRPr>
            </a:lvl1pPr>
          </a:lstStyle>
          <a:p>
            <a:pPr marL="15402">
              <a:spcBef>
                <a:spcPts val="164"/>
              </a:spcBef>
            </a:pPr>
            <a:r>
              <a:rPr lang="en-US" spc="90"/>
              <a:t>1990</a:t>
            </a:r>
            <a:endParaRPr lang="en-US" spc="90"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5252440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esenters">
    <p:bg>
      <p:bgPr>
        <a:solidFill>
          <a:schemeClr val="bg1">
            <a:lumMod val="95000"/>
          </a:schemeClr>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409C94A-8B2D-E34F-AA54-1B2C77C91616}"/>
              </a:ext>
            </a:extLst>
          </p:cNvPr>
          <p:cNvSpPr>
            <a:spLocks noGrp="1"/>
          </p:cNvSpPr>
          <p:nvPr>
            <p:ph type="pic" sz="quarter" idx="40" hasCustomPrompt="1"/>
          </p:nvPr>
        </p:nvSpPr>
        <p:spPr>
          <a:xfrm>
            <a:off x="2907792" y="3913632"/>
            <a:ext cx="5817973" cy="3969937"/>
          </a:xfrm>
          <a:prstGeom prst="rect">
            <a:avLst/>
          </a:prstGeom>
          <a:solidFill>
            <a:schemeClr val="bg1">
              <a:lumMod val="75000"/>
            </a:schemeClr>
          </a:solidFill>
          <a:ln w="12700">
            <a:noFill/>
          </a:ln>
        </p:spPr>
        <p:txBody>
          <a:bodyPr anchor="ctr" anchorCtr="0">
            <a:normAutofit/>
          </a:bodyPr>
          <a:lstStyle>
            <a:lvl1pPr>
              <a:defRPr lang="en-US" sz="4000"/>
            </a:lvl1pPr>
          </a:lstStyle>
          <a:p>
            <a:pPr marL="0" lvl="0" indent="0" algn="ctr">
              <a:buNone/>
            </a:pPr>
            <a:r>
              <a:rPr lang="en-US" dirty="0"/>
              <a:t>Insert profile </a:t>
            </a:r>
          </a:p>
          <a:p>
            <a:pPr marL="0" lvl="0" indent="0" algn="ctr">
              <a:buNone/>
            </a:pPr>
            <a:r>
              <a:rPr lang="en-US" dirty="0"/>
              <a:t>photo here</a:t>
            </a:r>
          </a:p>
        </p:txBody>
      </p:sp>
      <p:sp>
        <p:nvSpPr>
          <p:cNvPr id="20" name="Picture Placeholder 3">
            <a:extLst>
              <a:ext uri="{FF2B5EF4-FFF2-40B4-BE49-F238E27FC236}">
                <a16:creationId xmlns:a16="http://schemas.microsoft.com/office/drawing/2014/main" id="{7A0C741A-0DF9-EB43-85C0-1B0B545DA4D1}"/>
              </a:ext>
            </a:extLst>
          </p:cNvPr>
          <p:cNvSpPr>
            <a:spLocks noGrp="1"/>
          </p:cNvSpPr>
          <p:nvPr>
            <p:ph type="pic" sz="quarter" idx="43" hasCustomPrompt="1"/>
          </p:nvPr>
        </p:nvSpPr>
        <p:spPr>
          <a:xfrm>
            <a:off x="9254803" y="3913632"/>
            <a:ext cx="5817973" cy="3969937"/>
          </a:xfrm>
          <a:prstGeom prst="rect">
            <a:avLst/>
          </a:prstGeom>
          <a:solidFill>
            <a:schemeClr val="bg1">
              <a:lumMod val="75000"/>
            </a:schemeClr>
          </a:solidFill>
          <a:ln w="12700">
            <a:noFill/>
          </a:ln>
        </p:spPr>
        <p:txBody>
          <a:bodyPr anchor="ctr" anchorCtr="0">
            <a:normAutofit/>
          </a:bodyPr>
          <a:lstStyle>
            <a:lvl1pPr>
              <a:defRPr lang="en-US" sz="4000"/>
            </a:lvl1pPr>
          </a:lstStyle>
          <a:p>
            <a:pPr marL="0" lvl="0" indent="0" algn="ctr">
              <a:buNone/>
            </a:pPr>
            <a:r>
              <a:rPr lang="en-US" dirty="0"/>
              <a:t>Insert profile </a:t>
            </a:r>
          </a:p>
          <a:p>
            <a:pPr marL="0" lvl="0" indent="0" algn="ctr">
              <a:buNone/>
            </a:pPr>
            <a:r>
              <a:rPr lang="en-US" dirty="0"/>
              <a:t>photo here</a:t>
            </a:r>
          </a:p>
        </p:txBody>
      </p:sp>
      <p:sp>
        <p:nvSpPr>
          <p:cNvPr id="21" name="Picture Placeholder 3">
            <a:extLst>
              <a:ext uri="{FF2B5EF4-FFF2-40B4-BE49-F238E27FC236}">
                <a16:creationId xmlns:a16="http://schemas.microsoft.com/office/drawing/2014/main" id="{EE1B5632-EE04-7B42-B909-77ED308F41F8}"/>
              </a:ext>
            </a:extLst>
          </p:cNvPr>
          <p:cNvSpPr>
            <a:spLocks noGrp="1"/>
          </p:cNvSpPr>
          <p:nvPr>
            <p:ph type="pic" sz="quarter" idx="44" hasCustomPrompt="1"/>
          </p:nvPr>
        </p:nvSpPr>
        <p:spPr>
          <a:xfrm>
            <a:off x="15601815" y="3913632"/>
            <a:ext cx="5817973" cy="3969937"/>
          </a:xfrm>
          <a:prstGeom prst="rect">
            <a:avLst/>
          </a:prstGeom>
          <a:solidFill>
            <a:schemeClr val="bg1">
              <a:lumMod val="75000"/>
            </a:schemeClr>
          </a:solidFill>
          <a:ln w="12700">
            <a:noFill/>
          </a:ln>
        </p:spPr>
        <p:txBody>
          <a:bodyPr anchor="ctr" anchorCtr="0">
            <a:normAutofit/>
          </a:bodyPr>
          <a:lstStyle>
            <a:lvl1pPr>
              <a:defRPr lang="en-US" sz="4000"/>
            </a:lvl1pPr>
          </a:lstStyle>
          <a:p>
            <a:pPr marL="0" lvl="0" indent="0" algn="ctr">
              <a:buNone/>
            </a:pPr>
            <a:r>
              <a:rPr lang="en-US" dirty="0"/>
              <a:t>Insert profile </a:t>
            </a:r>
          </a:p>
          <a:p>
            <a:pPr marL="0" lvl="0" indent="0" algn="ctr">
              <a:buNone/>
            </a:pPr>
            <a:r>
              <a:rPr lang="en-US" dirty="0"/>
              <a:t>photo here</a:t>
            </a:r>
          </a:p>
        </p:txBody>
      </p:sp>
      <p:sp>
        <p:nvSpPr>
          <p:cNvPr id="31" name="Rectangle 30">
            <a:extLst>
              <a:ext uri="{FF2B5EF4-FFF2-40B4-BE49-F238E27FC236}">
                <a16:creationId xmlns:a16="http://schemas.microsoft.com/office/drawing/2014/main" id="{8B893DA3-FB1A-C34E-87C1-316167E568D4}"/>
              </a:ext>
            </a:extLst>
          </p:cNvPr>
          <p:cNvSpPr/>
          <p:nvPr userDrawn="1"/>
        </p:nvSpPr>
        <p:spPr>
          <a:xfrm>
            <a:off x="2907792" y="7883570"/>
            <a:ext cx="5827776" cy="43768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D56ACBF4-84A0-CE48-93C7-6FC7616AD966}"/>
              </a:ext>
            </a:extLst>
          </p:cNvPr>
          <p:cNvSpPr/>
          <p:nvPr userDrawn="1"/>
        </p:nvSpPr>
        <p:spPr>
          <a:xfrm>
            <a:off x="9225465" y="7883570"/>
            <a:ext cx="5827776" cy="43768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CF813EBB-7594-A943-9FE9-C18408620474}"/>
              </a:ext>
            </a:extLst>
          </p:cNvPr>
          <p:cNvSpPr/>
          <p:nvPr userDrawn="1"/>
        </p:nvSpPr>
        <p:spPr>
          <a:xfrm>
            <a:off x="15598555" y="7883570"/>
            <a:ext cx="5827776" cy="43768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4"/>
          <p:cNvSpPr>
            <a:spLocks noGrp="1"/>
          </p:cNvSpPr>
          <p:nvPr>
            <p:ph type="body" sz="quarter" idx="12" hasCustomPrompt="1"/>
          </p:nvPr>
        </p:nvSpPr>
        <p:spPr>
          <a:xfrm>
            <a:off x="1424895" y="2754347"/>
            <a:ext cx="21602549" cy="1007244"/>
          </a:xfrm>
          <a:prstGeom prst="rect">
            <a:avLst/>
          </a:prstGeom>
        </p:spPr>
        <p:txBody>
          <a:bodyPr lIns="0" tIns="0" rIns="0" bIns="0">
            <a:normAutofit/>
          </a:bodyPr>
          <a:lstStyle>
            <a:lvl1pPr marL="0" indent="0" algn="ctr">
              <a:buNone/>
              <a:defRPr lang="en-US" sz="6600" b="1" i="0" kern="1200" baseline="0" dirty="0">
                <a:solidFill>
                  <a:srgbClr val="2C4553"/>
                </a:solidFill>
                <a:latin typeface="Metropolis" pitchFamily="2" charset="77"/>
                <a:ea typeface="Metropolis" pitchFamily="2" charset="77"/>
                <a:cs typeface="Metropolis" pitchFamily="2" charset="77"/>
              </a:defRPr>
            </a:lvl1pPr>
          </a:lstStyle>
          <a:p>
            <a:pPr lvl="0"/>
            <a:r>
              <a:rPr lang="en-US" dirty="0"/>
              <a:t>TODAY’S PRESENTERS</a:t>
            </a:r>
          </a:p>
        </p:txBody>
      </p:sp>
      <p:sp>
        <p:nvSpPr>
          <p:cNvPr id="35" name="Slide Number Placeholder 9"/>
          <p:cNvSpPr>
            <a:spLocks noGrp="1"/>
          </p:cNvSpPr>
          <p:nvPr>
            <p:ph type="sldNum" sz="quarter" idx="4"/>
          </p:nvPr>
        </p:nvSpPr>
        <p:spPr>
          <a:xfrm>
            <a:off x="18386275" y="12546632"/>
            <a:ext cx="5487987" cy="730250"/>
          </a:xfrm>
          <a:prstGeom prst="rect">
            <a:avLst/>
          </a:prstGeom>
        </p:spPr>
        <p:txBody>
          <a:bodyPr vert="horz" lIns="91440" tIns="45720" rIns="91440" bIns="45720" rtlCol="0" anchor="ctr"/>
          <a:lstStyle>
            <a:lvl1pPr algn="r">
              <a:defRPr sz="3200" b="0" i="0">
                <a:solidFill>
                  <a:schemeClr val="tx1">
                    <a:tint val="75000"/>
                  </a:schemeClr>
                </a:solidFill>
                <a:latin typeface="Metropolis Regular" charset="0"/>
              </a:defRPr>
            </a:lvl1pPr>
          </a:lstStyle>
          <a:p>
            <a:fld id="{47F93D8C-A26C-F545-8967-C8D7507D6103}" type="slidenum">
              <a:rPr lang="en-US" smtClean="0"/>
              <a:pPr/>
              <a:t>‹#›</a:t>
            </a:fld>
            <a:endParaRPr lang="en-US"/>
          </a:p>
        </p:txBody>
      </p:sp>
      <p:sp>
        <p:nvSpPr>
          <p:cNvPr id="45" name="Text Placeholder 8"/>
          <p:cNvSpPr>
            <a:spLocks noGrp="1"/>
          </p:cNvSpPr>
          <p:nvPr>
            <p:ph type="body" sz="quarter" idx="37" hasCustomPrompt="1"/>
          </p:nvPr>
        </p:nvSpPr>
        <p:spPr>
          <a:xfrm>
            <a:off x="2907792" y="8024703"/>
            <a:ext cx="5817972" cy="879413"/>
          </a:xfrm>
          <a:prstGeom prst="rect">
            <a:avLst/>
          </a:prstGeom>
        </p:spPr>
        <p:txBody>
          <a:bodyPr anchor="ctr">
            <a:normAutofit/>
          </a:bodyPr>
          <a:lstStyle>
            <a:lvl1pPr marL="0" indent="0" algn="ctr">
              <a:buNone/>
              <a:defRPr sz="4000" b="1" i="0">
                <a:solidFill>
                  <a:srgbClr val="5F8FB4"/>
                </a:solidFill>
                <a:latin typeface="Metropolis" pitchFamily="2" charset="77"/>
                <a:ea typeface="Metropolis" pitchFamily="2" charset="77"/>
                <a:cs typeface="Metropolis" pitchFamily="2" charset="77"/>
              </a:defRPr>
            </a:lvl1pPr>
            <a:lvl2pPr marL="457200" indent="0">
              <a:buNone/>
              <a:defRPr b="0" i="0">
                <a:latin typeface="Metropolis Medium" charset="0"/>
                <a:ea typeface="Metropolis Medium" charset="0"/>
                <a:cs typeface="Metropolis Medium" charset="0"/>
              </a:defRPr>
            </a:lvl2pPr>
            <a:lvl3pPr marL="914400" indent="0">
              <a:buNone/>
              <a:defRPr b="0" i="0">
                <a:latin typeface="Metropolis Medium" charset="0"/>
                <a:ea typeface="Metropolis Medium" charset="0"/>
                <a:cs typeface="Metropolis Medium" charset="0"/>
              </a:defRPr>
            </a:lvl3pPr>
            <a:lvl4pPr marL="1371600" indent="0">
              <a:buNone/>
              <a:defRPr b="0" i="0">
                <a:latin typeface="Metropolis Medium" charset="0"/>
                <a:ea typeface="Metropolis Medium" charset="0"/>
                <a:cs typeface="Metropolis Medium" charset="0"/>
              </a:defRPr>
            </a:lvl4pPr>
            <a:lvl5pPr marL="1828800" indent="0">
              <a:buNone/>
              <a:defRPr b="0" i="0">
                <a:latin typeface="Metropolis Medium" charset="0"/>
                <a:ea typeface="Metropolis Medium" charset="0"/>
                <a:cs typeface="Metropolis Medium" charset="0"/>
              </a:defRPr>
            </a:lvl5pPr>
          </a:lstStyle>
          <a:p>
            <a:pPr lvl="0"/>
            <a:r>
              <a:rPr lang="en-US" dirty="0"/>
              <a:t>NAME HERE</a:t>
            </a:r>
          </a:p>
        </p:txBody>
      </p:sp>
      <p:sp>
        <p:nvSpPr>
          <p:cNvPr id="46" name="Text Placeholder 8"/>
          <p:cNvSpPr>
            <a:spLocks noGrp="1"/>
          </p:cNvSpPr>
          <p:nvPr>
            <p:ph type="body" sz="quarter" idx="38" hasCustomPrompt="1"/>
          </p:nvPr>
        </p:nvSpPr>
        <p:spPr>
          <a:xfrm>
            <a:off x="2907792" y="8904116"/>
            <a:ext cx="5827776" cy="879413"/>
          </a:xfrm>
          <a:prstGeom prst="rect">
            <a:avLst/>
          </a:prstGeom>
        </p:spPr>
        <p:txBody>
          <a:bodyPr anchor="t">
            <a:noAutofit/>
          </a:bodyPr>
          <a:lstStyle>
            <a:lvl1pPr marL="0" indent="0" algn="ctr">
              <a:lnSpc>
                <a:spcPct val="70000"/>
              </a:lnSpc>
              <a:buNone/>
              <a:defRPr lang="en-US" sz="3500" b="1" i="0" kern="1200" dirty="0">
                <a:solidFill>
                  <a:srgbClr val="888B8D"/>
                </a:solidFill>
                <a:latin typeface="Metropolis Semi" charset="0"/>
                <a:ea typeface="Metropolis Semi" charset="0"/>
                <a:cs typeface="Metropolis Semi" charset="0"/>
              </a:defRPr>
            </a:lvl1pPr>
            <a:lvl2pPr marL="457200" indent="0">
              <a:buNone/>
              <a:defRPr b="0" i="0">
                <a:latin typeface="Metropolis Medium" charset="0"/>
                <a:ea typeface="Metropolis Medium" charset="0"/>
                <a:cs typeface="Metropolis Medium" charset="0"/>
              </a:defRPr>
            </a:lvl2pPr>
            <a:lvl3pPr marL="914400" indent="0">
              <a:buNone/>
              <a:defRPr b="0" i="0">
                <a:latin typeface="Metropolis Medium" charset="0"/>
                <a:ea typeface="Metropolis Medium" charset="0"/>
                <a:cs typeface="Metropolis Medium" charset="0"/>
              </a:defRPr>
            </a:lvl3pPr>
            <a:lvl4pPr marL="1371600" indent="0">
              <a:buNone/>
              <a:defRPr b="0" i="0">
                <a:latin typeface="Metropolis Medium" charset="0"/>
                <a:ea typeface="Metropolis Medium" charset="0"/>
                <a:cs typeface="Metropolis Medium" charset="0"/>
              </a:defRPr>
            </a:lvl4pPr>
            <a:lvl5pPr marL="1828800" indent="0">
              <a:buNone/>
              <a:defRPr b="0" i="0">
                <a:latin typeface="Metropolis Medium" charset="0"/>
                <a:ea typeface="Metropolis Medium" charset="0"/>
                <a:cs typeface="Metropolis Medium" charset="0"/>
              </a:defRPr>
            </a:lvl5pPr>
          </a:lstStyle>
          <a:p>
            <a:pPr marL="0" lvl="0" indent="0" algn="ctr" defTabSz="1828800" rtl="0" eaLnBrk="1" latinLnBrk="0" hangingPunct="1">
              <a:lnSpc>
                <a:spcPct val="70000"/>
              </a:lnSpc>
              <a:spcBef>
                <a:spcPts val="1200"/>
              </a:spcBef>
              <a:buFont typeface="Arial" panose="020B0604020202020204" pitchFamily="34" charset="0"/>
              <a:buNone/>
            </a:pPr>
            <a:r>
              <a:rPr lang="en-US" dirty="0"/>
              <a:t>Position or Title </a:t>
            </a:r>
          </a:p>
          <a:p>
            <a:pPr marL="0" lvl="0" indent="0" algn="ctr" defTabSz="1828800" rtl="0" eaLnBrk="1" latinLnBrk="0" hangingPunct="1">
              <a:lnSpc>
                <a:spcPct val="70000"/>
              </a:lnSpc>
              <a:spcBef>
                <a:spcPts val="1200"/>
              </a:spcBef>
              <a:buFont typeface="Arial" panose="020B0604020202020204" pitchFamily="34" charset="0"/>
              <a:buNone/>
            </a:pPr>
            <a:r>
              <a:rPr lang="en-US" dirty="0"/>
              <a:t>Goes Here</a:t>
            </a:r>
          </a:p>
        </p:txBody>
      </p:sp>
      <p:sp>
        <p:nvSpPr>
          <p:cNvPr id="47" name="Text Placeholder 8"/>
          <p:cNvSpPr>
            <a:spLocks noGrp="1"/>
          </p:cNvSpPr>
          <p:nvPr>
            <p:ph type="body" sz="quarter" idx="39" hasCustomPrompt="1"/>
          </p:nvPr>
        </p:nvSpPr>
        <p:spPr>
          <a:xfrm>
            <a:off x="2917596" y="9691157"/>
            <a:ext cx="5808168" cy="2569267"/>
          </a:xfrm>
          <a:prstGeom prst="rect">
            <a:avLst/>
          </a:prstGeom>
        </p:spPr>
        <p:txBody>
          <a:bodyPr anchor="t">
            <a:normAutofit/>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3000" b="0" i="0" baseline="0">
                <a:solidFill>
                  <a:srgbClr val="888B8D"/>
                </a:solidFill>
                <a:latin typeface="Metropolis Light" charset="0"/>
                <a:ea typeface="Metropolis Light" charset="0"/>
                <a:cs typeface="Metropolis Light" charset="0"/>
              </a:defRPr>
            </a:lvl1pPr>
            <a:lvl2pPr marL="457200" indent="0">
              <a:buNone/>
              <a:defRPr b="0" i="0">
                <a:latin typeface="Metropolis Medium" charset="0"/>
                <a:ea typeface="Metropolis Medium" charset="0"/>
                <a:cs typeface="Metropolis Medium" charset="0"/>
              </a:defRPr>
            </a:lvl2pPr>
            <a:lvl3pPr marL="914400" indent="0">
              <a:buNone/>
              <a:defRPr b="0" i="0">
                <a:latin typeface="Metropolis Medium" charset="0"/>
                <a:ea typeface="Metropolis Medium" charset="0"/>
                <a:cs typeface="Metropolis Medium" charset="0"/>
              </a:defRPr>
            </a:lvl3pPr>
            <a:lvl4pPr marL="1371600" indent="0">
              <a:buNone/>
              <a:defRPr b="0" i="0">
                <a:latin typeface="Metropolis Medium" charset="0"/>
                <a:ea typeface="Metropolis Medium" charset="0"/>
                <a:cs typeface="Metropolis Medium" charset="0"/>
              </a:defRPr>
            </a:lvl4pPr>
            <a:lvl5pPr marL="1828800" indent="0">
              <a:buNone/>
              <a:defRPr b="0" i="0">
                <a:latin typeface="Metropolis Medium" charset="0"/>
                <a:ea typeface="Metropolis Medium" charset="0"/>
                <a:cs typeface="Metropolis Medium" charset="0"/>
              </a:defRPr>
            </a:lvl5pPr>
          </a:lstStyle>
          <a:p>
            <a:pPr lvl="0"/>
            <a:r>
              <a:rPr lang="en-US" dirty="0"/>
              <a:t>List responsibilities here</a:t>
            </a:r>
          </a:p>
          <a:p>
            <a:pPr marL="0" marR="0" lvl="0" indent="0" algn="ctr" defTabSz="914400" rtl="0" eaLnBrk="1" fontAlgn="auto" latinLnBrk="0" hangingPunct="1">
              <a:lnSpc>
                <a:spcPct val="100000"/>
              </a:lnSpc>
              <a:spcBef>
                <a:spcPts val="1000"/>
              </a:spcBef>
              <a:spcAft>
                <a:spcPts val="0"/>
              </a:spcAft>
              <a:buClrTx/>
              <a:buSzTx/>
              <a:buFont typeface="Arial"/>
              <a:buNone/>
              <a:tabLst/>
              <a:defRPr/>
            </a:pPr>
            <a:r>
              <a:rPr lang="en-US" dirty="0"/>
              <a:t>List responsibilities here</a:t>
            </a:r>
          </a:p>
        </p:txBody>
      </p:sp>
      <p:sp>
        <p:nvSpPr>
          <p:cNvPr id="6" name="Rectangle 5">
            <a:extLst>
              <a:ext uri="{FF2B5EF4-FFF2-40B4-BE49-F238E27FC236}">
                <a16:creationId xmlns:a16="http://schemas.microsoft.com/office/drawing/2014/main" id="{F2E17E8B-4588-274A-B8B9-A45454F02C89}"/>
              </a:ext>
            </a:extLst>
          </p:cNvPr>
          <p:cNvSpPr/>
          <p:nvPr userDrawn="1"/>
        </p:nvSpPr>
        <p:spPr>
          <a:xfrm>
            <a:off x="2907792" y="3796761"/>
            <a:ext cx="18511996" cy="152652"/>
          </a:xfrm>
          <a:prstGeom prst="rect">
            <a:avLst/>
          </a:prstGeom>
          <a:solidFill>
            <a:srgbClr val="2C4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8">
            <a:extLst>
              <a:ext uri="{FF2B5EF4-FFF2-40B4-BE49-F238E27FC236}">
                <a16:creationId xmlns:a16="http://schemas.microsoft.com/office/drawing/2014/main" id="{55F4A50D-9666-6145-9814-5CD1DAD23396}"/>
              </a:ext>
            </a:extLst>
          </p:cNvPr>
          <p:cNvSpPr>
            <a:spLocks noGrp="1"/>
          </p:cNvSpPr>
          <p:nvPr>
            <p:ph type="body" sz="quarter" idx="45" hasCustomPrompt="1"/>
          </p:nvPr>
        </p:nvSpPr>
        <p:spPr>
          <a:xfrm>
            <a:off x="9215286" y="8024703"/>
            <a:ext cx="5817972" cy="879413"/>
          </a:xfrm>
          <a:prstGeom prst="rect">
            <a:avLst/>
          </a:prstGeom>
        </p:spPr>
        <p:txBody>
          <a:bodyPr anchor="ctr">
            <a:normAutofit/>
          </a:bodyPr>
          <a:lstStyle>
            <a:lvl1pPr marL="0" indent="0" algn="ctr">
              <a:buNone/>
              <a:defRPr sz="4000" b="1" i="0">
                <a:solidFill>
                  <a:srgbClr val="5F8FB4"/>
                </a:solidFill>
                <a:latin typeface="Metropolis" pitchFamily="2" charset="77"/>
                <a:ea typeface="Metropolis" pitchFamily="2" charset="77"/>
                <a:cs typeface="Metropolis" pitchFamily="2" charset="77"/>
              </a:defRPr>
            </a:lvl1pPr>
            <a:lvl2pPr marL="457200" indent="0">
              <a:buNone/>
              <a:defRPr b="0" i="0">
                <a:latin typeface="Metropolis Medium" charset="0"/>
                <a:ea typeface="Metropolis Medium" charset="0"/>
                <a:cs typeface="Metropolis Medium" charset="0"/>
              </a:defRPr>
            </a:lvl2pPr>
            <a:lvl3pPr marL="914400" indent="0">
              <a:buNone/>
              <a:defRPr b="0" i="0">
                <a:latin typeface="Metropolis Medium" charset="0"/>
                <a:ea typeface="Metropolis Medium" charset="0"/>
                <a:cs typeface="Metropolis Medium" charset="0"/>
              </a:defRPr>
            </a:lvl3pPr>
            <a:lvl4pPr marL="1371600" indent="0">
              <a:buNone/>
              <a:defRPr b="0" i="0">
                <a:latin typeface="Metropolis Medium" charset="0"/>
                <a:ea typeface="Metropolis Medium" charset="0"/>
                <a:cs typeface="Metropolis Medium" charset="0"/>
              </a:defRPr>
            </a:lvl4pPr>
            <a:lvl5pPr marL="1828800" indent="0">
              <a:buNone/>
              <a:defRPr b="0" i="0">
                <a:latin typeface="Metropolis Medium" charset="0"/>
                <a:ea typeface="Metropolis Medium" charset="0"/>
                <a:cs typeface="Metropolis Medium" charset="0"/>
              </a:defRPr>
            </a:lvl5pPr>
          </a:lstStyle>
          <a:p>
            <a:pPr lvl="0"/>
            <a:r>
              <a:rPr lang="en-US" dirty="0"/>
              <a:t>NAME HERE</a:t>
            </a:r>
          </a:p>
        </p:txBody>
      </p:sp>
      <p:sp>
        <p:nvSpPr>
          <p:cNvPr id="24" name="Text Placeholder 8">
            <a:extLst>
              <a:ext uri="{FF2B5EF4-FFF2-40B4-BE49-F238E27FC236}">
                <a16:creationId xmlns:a16="http://schemas.microsoft.com/office/drawing/2014/main" id="{0CE4FE71-321F-0640-899B-30E4CB20056D}"/>
              </a:ext>
            </a:extLst>
          </p:cNvPr>
          <p:cNvSpPr>
            <a:spLocks noGrp="1"/>
          </p:cNvSpPr>
          <p:nvPr>
            <p:ph type="body" sz="quarter" idx="46" hasCustomPrompt="1"/>
          </p:nvPr>
        </p:nvSpPr>
        <p:spPr>
          <a:xfrm>
            <a:off x="15616086" y="8024703"/>
            <a:ext cx="5817972" cy="879413"/>
          </a:xfrm>
          <a:prstGeom prst="rect">
            <a:avLst/>
          </a:prstGeom>
        </p:spPr>
        <p:txBody>
          <a:bodyPr anchor="ctr">
            <a:normAutofit/>
          </a:bodyPr>
          <a:lstStyle>
            <a:lvl1pPr marL="0" indent="0" algn="ctr">
              <a:buNone/>
              <a:defRPr sz="4000" b="1" i="0">
                <a:solidFill>
                  <a:srgbClr val="5F8FB4"/>
                </a:solidFill>
                <a:latin typeface="Metropolis" pitchFamily="2" charset="77"/>
                <a:ea typeface="Metropolis" pitchFamily="2" charset="77"/>
                <a:cs typeface="Metropolis" pitchFamily="2" charset="77"/>
              </a:defRPr>
            </a:lvl1pPr>
            <a:lvl2pPr marL="457200" indent="0">
              <a:buNone/>
              <a:defRPr b="0" i="0">
                <a:latin typeface="Metropolis Medium" charset="0"/>
                <a:ea typeface="Metropolis Medium" charset="0"/>
                <a:cs typeface="Metropolis Medium" charset="0"/>
              </a:defRPr>
            </a:lvl2pPr>
            <a:lvl3pPr marL="914400" indent="0">
              <a:buNone/>
              <a:defRPr b="0" i="0">
                <a:latin typeface="Metropolis Medium" charset="0"/>
                <a:ea typeface="Metropolis Medium" charset="0"/>
                <a:cs typeface="Metropolis Medium" charset="0"/>
              </a:defRPr>
            </a:lvl3pPr>
            <a:lvl4pPr marL="1371600" indent="0">
              <a:buNone/>
              <a:defRPr b="0" i="0">
                <a:latin typeface="Metropolis Medium" charset="0"/>
                <a:ea typeface="Metropolis Medium" charset="0"/>
                <a:cs typeface="Metropolis Medium" charset="0"/>
              </a:defRPr>
            </a:lvl4pPr>
            <a:lvl5pPr marL="1828800" indent="0">
              <a:buNone/>
              <a:defRPr b="0" i="0">
                <a:latin typeface="Metropolis Medium" charset="0"/>
                <a:ea typeface="Metropolis Medium" charset="0"/>
                <a:cs typeface="Metropolis Medium" charset="0"/>
              </a:defRPr>
            </a:lvl5pPr>
          </a:lstStyle>
          <a:p>
            <a:pPr lvl="0"/>
            <a:r>
              <a:rPr lang="en-US" dirty="0"/>
              <a:t>NAME HERE</a:t>
            </a:r>
          </a:p>
        </p:txBody>
      </p:sp>
      <p:sp>
        <p:nvSpPr>
          <p:cNvPr id="27" name="Text Placeholder 8">
            <a:extLst>
              <a:ext uri="{FF2B5EF4-FFF2-40B4-BE49-F238E27FC236}">
                <a16:creationId xmlns:a16="http://schemas.microsoft.com/office/drawing/2014/main" id="{034EF04C-BB2E-3A4C-AAA2-D67C6DE77562}"/>
              </a:ext>
            </a:extLst>
          </p:cNvPr>
          <p:cNvSpPr>
            <a:spLocks noGrp="1"/>
          </p:cNvSpPr>
          <p:nvPr>
            <p:ph type="body" sz="quarter" idx="47" hasCustomPrompt="1"/>
          </p:nvPr>
        </p:nvSpPr>
        <p:spPr>
          <a:xfrm>
            <a:off x="9196625" y="8904116"/>
            <a:ext cx="5827776" cy="879413"/>
          </a:xfrm>
          <a:prstGeom prst="rect">
            <a:avLst/>
          </a:prstGeom>
        </p:spPr>
        <p:txBody>
          <a:bodyPr anchor="t">
            <a:noAutofit/>
          </a:bodyPr>
          <a:lstStyle>
            <a:lvl1pPr marL="0" indent="0" algn="ctr">
              <a:lnSpc>
                <a:spcPct val="70000"/>
              </a:lnSpc>
              <a:buNone/>
              <a:defRPr lang="en-US" sz="3500" b="1" i="0" kern="1200" dirty="0">
                <a:solidFill>
                  <a:srgbClr val="888B8D"/>
                </a:solidFill>
                <a:latin typeface="Metropolis Semi" charset="0"/>
                <a:ea typeface="Metropolis Semi" charset="0"/>
                <a:cs typeface="Metropolis Semi" charset="0"/>
              </a:defRPr>
            </a:lvl1pPr>
            <a:lvl2pPr marL="457200" indent="0">
              <a:buNone/>
              <a:defRPr b="0" i="0">
                <a:latin typeface="Metropolis Medium" charset="0"/>
                <a:ea typeface="Metropolis Medium" charset="0"/>
                <a:cs typeface="Metropolis Medium" charset="0"/>
              </a:defRPr>
            </a:lvl2pPr>
            <a:lvl3pPr marL="914400" indent="0">
              <a:buNone/>
              <a:defRPr b="0" i="0">
                <a:latin typeface="Metropolis Medium" charset="0"/>
                <a:ea typeface="Metropolis Medium" charset="0"/>
                <a:cs typeface="Metropolis Medium" charset="0"/>
              </a:defRPr>
            </a:lvl3pPr>
            <a:lvl4pPr marL="1371600" indent="0">
              <a:buNone/>
              <a:defRPr b="0" i="0">
                <a:latin typeface="Metropolis Medium" charset="0"/>
                <a:ea typeface="Metropolis Medium" charset="0"/>
                <a:cs typeface="Metropolis Medium" charset="0"/>
              </a:defRPr>
            </a:lvl4pPr>
            <a:lvl5pPr marL="1828800" indent="0">
              <a:buNone/>
              <a:defRPr b="0" i="0">
                <a:latin typeface="Metropolis Medium" charset="0"/>
                <a:ea typeface="Metropolis Medium" charset="0"/>
                <a:cs typeface="Metropolis Medium" charset="0"/>
              </a:defRPr>
            </a:lvl5pPr>
          </a:lstStyle>
          <a:p>
            <a:pPr marL="0" lvl="0" indent="0" algn="ctr" defTabSz="1828800" rtl="0" eaLnBrk="1" latinLnBrk="0" hangingPunct="1">
              <a:lnSpc>
                <a:spcPct val="70000"/>
              </a:lnSpc>
              <a:spcBef>
                <a:spcPts val="1200"/>
              </a:spcBef>
              <a:buFont typeface="Arial" panose="020B0604020202020204" pitchFamily="34" charset="0"/>
              <a:buNone/>
            </a:pPr>
            <a:r>
              <a:rPr lang="en-US" dirty="0"/>
              <a:t>Position or Title </a:t>
            </a:r>
          </a:p>
          <a:p>
            <a:pPr marL="0" lvl="0" indent="0" algn="ctr" defTabSz="1828800" rtl="0" eaLnBrk="1" latinLnBrk="0" hangingPunct="1">
              <a:lnSpc>
                <a:spcPct val="70000"/>
              </a:lnSpc>
              <a:spcBef>
                <a:spcPts val="1200"/>
              </a:spcBef>
              <a:buFont typeface="Arial" panose="020B0604020202020204" pitchFamily="34" charset="0"/>
              <a:buNone/>
            </a:pPr>
            <a:r>
              <a:rPr lang="en-US" dirty="0"/>
              <a:t>Goes Here</a:t>
            </a:r>
          </a:p>
        </p:txBody>
      </p:sp>
      <p:sp>
        <p:nvSpPr>
          <p:cNvPr id="28" name="Text Placeholder 8">
            <a:extLst>
              <a:ext uri="{FF2B5EF4-FFF2-40B4-BE49-F238E27FC236}">
                <a16:creationId xmlns:a16="http://schemas.microsoft.com/office/drawing/2014/main" id="{A91190CC-D931-5046-8FA3-88CC6F7DC9E8}"/>
              </a:ext>
            </a:extLst>
          </p:cNvPr>
          <p:cNvSpPr>
            <a:spLocks noGrp="1"/>
          </p:cNvSpPr>
          <p:nvPr>
            <p:ph type="body" sz="quarter" idx="48" hasCustomPrompt="1"/>
          </p:nvPr>
        </p:nvSpPr>
        <p:spPr>
          <a:xfrm>
            <a:off x="15597425" y="8904116"/>
            <a:ext cx="5827776" cy="879413"/>
          </a:xfrm>
          <a:prstGeom prst="rect">
            <a:avLst/>
          </a:prstGeom>
        </p:spPr>
        <p:txBody>
          <a:bodyPr anchor="t">
            <a:noAutofit/>
          </a:bodyPr>
          <a:lstStyle>
            <a:lvl1pPr marL="0" indent="0" algn="ctr">
              <a:lnSpc>
                <a:spcPct val="70000"/>
              </a:lnSpc>
              <a:buNone/>
              <a:defRPr lang="en-US" sz="3500" b="1" i="0" kern="1200" dirty="0">
                <a:solidFill>
                  <a:srgbClr val="888B8D"/>
                </a:solidFill>
                <a:latin typeface="Metropolis Semi" charset="0"/>
                <a:ea typeface="Metropolis Semi" charset="0"/>
                <a:cs typeface="Metropolis Semi" charset="0"/>
              </a:defRPr>
            </a:lvl1pPr>
            <a:lvl2pPr marL="457200" indent="0">
              <a:buNone/>
              <a:defRPr b="0" i="0">
                <a:latin typeface="Metropolis Medium" charset="0"/>
                <a:ea typeface="Metropolis Medium" charset="0"/>
                <a:cs typeface="Metropolis Medium" charset="0"/>
              </a:defRPr>
            </a:lvl2pPr>
            <a:lvl3pPr marL="914400" indent="0">
              <a:buNone/>
              <a:defRPr b="0" i="0">
                <a:latin typeface="Metropolis Medium" charset="0"/>
                <a:ea typeface="Metropolis Medium" charset="0"/>
                <a:cs typeface="Metropolis Medium" charset="0"/>
              </a:defRPr>
            </a:lvl3pPr>
            <a:lvl4pPr marL="1371600" indent="0">
              <a:buNone/>
              <a:defRPr b="0" i="0">
                <a:latin typeface="Metropolis Medium" charset="0"/>
                <a:ea typeface="Metropolis Medium" charset="0"/>
                <a:cs typeface="Metropolis Medium" charset="0"/>
              </a:defRPr>
            </a:lvl4pPr>
            <a:lvl5pPr marL="1828800" indent="0">
              <a:buNone/>
              <a:defRPr b="0" i="0">
                <a:latin typeface="Metropolis Medium" charset="0"/>
                <a:ea typeface="Metropolis Medium" charset="0"/>
                <a:cs typeface="Metropolis Medium" charset="0"/>
              </a:defRPr>
            </a:lvl5pPr>
          </a:lstStyle>
          <a:p>
            <a:pPr marL="0" lvl="0" indent="0" algn="ctr" defTabSz="1828800" rtl="0" eaLnBrk="1" latinLnBrk="0" hangingPunct="1">
              <a:lnSpc>
                <a:spcPct val="70000"/>
              </a:lnSpc>
              <a:spcBef>
                <a:spcPts val="1200"/>
              </a:spcBef>
              <a:buFont typeface="Arial" panose="020B0604020202020204" pitchFamily="34" charset="0"/>
              <a:buNone/>
            </a:pPr>
            <a:r>
              <a:rPr lang="en-US" dirty="0"/>
              <a:t>Position or Title </a:t>
            </a:r>
          </a:p>
          <a:p>
            <a:pPr marL="0" lvl="0" indent="0" algn="ctr" defTabSz="1828800" rtl="0" eaLnBrk="1" latinLnBrk="0" hangingPunct="1">
              <a:lnSpc>
                <a:spcPct val="70000"/>
              </a:lnSpc>
              <a:spcBef>
                <a:spcPts val="1200"/>
              </a:spcBef>
              <a:buFont typeface="Arial" panose="020B0604020202020204" pitchFamily="34" charset="0"/>
              <a:buNone/>
            </a:pPr>
            <a:r>
              <a:rPr lang="en-US" dirty="0"/>
              <a:t>Goes Here</a:t>
            </a:r>
          </a:p>
        </p:txBody>
      </p:sp>
      <p:sp>
        <p:nvSpPr>
          <p:cNvPr id="29" name="Text Placeholder 8">
            <a:extLst>
              <a:ext uri="{FF2B5EF4-FFF2-40B4-BE49-F238E27FC236}">
                <a16:creationId xmlns:a16="http://schemas.microsoft.com/office/drawing/2014/main" id="{57FFF673-B369-6C4D-994A-2378C9467ED7}"/>
              </a:ext>
            </a:extLst>
          </p:cNvPr>
          <p:cNvSpPr>
            <a:spLocks noGrp="1"/>
          </p:cNvSpPr>
          <p:nvPr>
            <p:ph type="body" sz="quarter" idx="49" hasCustomPrompt="1"/>
          </p:nvPr>
        </p:nvSpPr>
        <p:spPr>
          <a:xfrm>
            <a:off x="9206428" y="9691157"/>
            <a:ext cx="5808168" cy="2569267"/>
          </a:xfrm>
          <a:prstGeom prst="rect">
            <a:avLst/>
          </a:prstGeom>
        </p:spPr>
        <p:txBody>
          <a:bodyPr anchor="t">
            <a:normAutofit/>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3000" b="0" i="0" baseline="0">
                <a:solidFill>
                  <a:srgbClr val="888B8D"/>
                </a:solidFill>
                <a:latin typeface="Metropolis Light" charset="0"/>
                <a:ea typeface="Metropolis Light" charset="0"/>
                <a:cs typeface="Metropolis Light" charset="0"/>
              </a:defRPr>
            </a:lvl1pPr>
            <a:lvl2pPr marL="457200" indent="0">
              <a:buNone/>
              <a:defRPr b="0" i="0">
                <a:latin typeface="Metropolis Medium" charset="0"/>
                <a:ea typeface="Metropolis Medium" charset="0"/>
                <a:cs typeface="Metropolis Medium" charset="0"/>
              </a:defRPr>
            </a:lvl2pPr>
            <a:lvl3pPr marL="914400" indent="0">
              <a:buNone/>
              <a:defRPr b="0" i="0">
                <a:latin typeface="Metropolis Medium" charset="0"/>
                <a:ea typeface="Metropolis Medium" charset="0"/>
                <a:cs typeface="Metropolis Medium" charset="0"/>
              </a:defRPr>
            </a:lvl3pPr>
            <a:lvl4pPr marL="1371600" indent="0">
              <a:buNone/>
              <a:defRPr b="0" i="0">
                <a:latin typeface="Metropolis Medium" charset="0"/>
                <a:ea typeface="Metropolis Medium" charset="0"/>
                <a:cs typeface="Metropolis Medium" charset="0"/>
              </a:defRPr>
            </a:lvl4pPr>
            <a:lvl5pPr marL="1828800" indent="0">
              <a:buNone/>
              <a:defRPr b="0" i="0">
                <a:latin typeface="Metropolis Medium" charset="0"/>
                <a:ea typeface="Metropolis Medium" charset="0"/>
                <a:cs typeface="Metropolis Medium" charset="0"/>
              </a:defRPr>
            </a:lvl5pPr>
          </a:lstStyle>
          <a:p>
            <a:pPr lvl="0"/>
            <a:r>
              <a:rPr lang="en-US" dirty="0"/>
              <a:t>List responsibilities here</a:t>
            </a:r>
          </a:p>
          <a:p>
            <a:pPr marL="0" marR="0" lvl="0" indent="0" algn="ctr" defTabSz="914400" rtl="0" eaLnBrk="1" fontAlgn="auto" latinLnBrk="0" hangingPunct="1">
              <a:lnSpc>
                <a:spcPct val="100000"/>
              </a:lnSpc>
              <a:spcBef>
                <a:spcPts val="1000"/>
              </a:spcBef>
              <a:spcAft>
                <a:spcPts val="0"/>
              </a:spcAft>
              <a:buClrTx/>
              <a:buSzTx/>
              <a:buFont typeface="Arial"/>
              <a:buNone/>
              <a:tabLst/>
              <a:defRPr/>
            </a:pPr>
            <a:r>
              <a:rPr lang="en-US" dirty="0"/>
              <a:t>List responsibilities here</a:t>
            </a:r>
          </a:p>
        </p:txBody>
      </p:sp>
      <p:sp>
        <p:nvSpPr>
          <p:cNvPr id="30" name="Text Placeholder 8">
            <a:extLst>
              <a:ext uri="{FF2B5EF4-FFF2-40B4-BE49-F238E27FC236}">
                <a16:creationId xmlns:a16="http://schemas.microsoft.com/office/drawing/2014/main" id="{1D632BCD-8E84-CA46-B582-A5BD892ED22D}"/>
              </a:ext>
            </a:extLst>
          </p:cNvPr>
          <p:cNvSpPr>
            <a:spLocks noGrp="1"/>
          </p:cNvSpPr>
          <p:nvPr>
            <p:ph type="body" sz="quarter" idx="50" hasCustomPrompt="1"/>
          </p:nvPr>
        </p:nvSpPr>
        <p:spPr>
          <a:xfrm>
            <a:off x="15569906" y="9691157"/>
            <a:ext cx="5808168" cy="2569267"/>
          </a:xfrm>
          <a:prstGeom prst="rect">
            <a:avLst/>
          </a:prstGeom>
        </p:spPr>
        <p:txBody>
          <a:bodyPr anchor="t">
            <a:normAutofit/>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3000" b="0" i="0" baseline="0">
                <a:solidFill>
                  <a:srgbClr val="888B8D"/>
                </a:solidFill>
                <a:latin typeface="Metropolis Light" charset="0"/>
                <a:ea typeface="Metropolis Light" charset="0"/>
                <a:cs typeface="Metropolis Light" charset="0"/>
              </a:defRPr>
            </a:lvl1pPr>
            <a:lvl2pPr marL="457200" indent="0">
              <a:buNone/>
              <a:defRPr b="0" i="0">
                <a:latin typeface="Metropolis Medium" charset="0"/>
                <a:ea typeface="Metropolis Medium" charset="0"/>
                <a:cs typeface="Metropolis Medium" charset="0"/>
              </a:defRPr>
            </a:lvl2pPr>
            <a:lvl3pPr marL="914400" indent="0">
              <a:buNone/>
              <a:defRPr b="0" i="0">
                <a:latin typeface="Metropolis Medium" charset="0"/>
                <a:ea typeface="Metropolis Medium" charset="0"/>
                <a:cs typeface="Metropolis Medium" charset="0"/>
              </a:defRPr>
            </a:lvl3pPr>
            <a:lvl4pPr marL="1371600" indent="0">
              <a:buNone/>
              <a:defRPr b="0" i="0">
                <a:latin typeface="Metropolis Medium" charset="0"/>
                <a:ea typeface="Metropolis Medium" charset="0"/>
                <a:cs typeface="Metropolis Medium" charset="0"/>
              </a:defRPr>
            </a:lvl4pPr>
            <a:lvl5pPr marL="1828800" indent="0">
              <a:buNone/>
              <a:defRPr b="0" i="0">
                <a:latin typeface="Metropolis Medium" charset="0"/>
                <a:ea typeface="Metropolis Medium" charset="0"/>
                <a:cs typeface="Metropolis Medium" charset="0"/>
              </a:defRPr>
            </a:lvl5pPr>
          </a:lstStyle>
          <a:p>
            <a:pPr lvl="0"/>
            <a:r>
              <a:rPr lang="en-US" dirty="0"/>
              <a:t>List responsibilities here</a:t>
            </a:r>
          </a:p>
          <a:p>
            <a:pPr marL="0" marR="0" lvl="0" indent="0" algn="ctr" defTabSz="914400" rtl="0" eaLnBrk="1" fontAlgn="auto" latinLnBrk="0" hangingPunct="1">
              <a:lnSpc>
                <a:spcPct val="100000"/>
              </a:lnSpc>
              <a:spcBef>
                <a:spcPts val="1000"/>
              </a:spcBef>
              <a:spcAft>
                <a:spcPts val="0"/>
              </a:spcAft>
              <a:buClrTx/>
              <a:buSzTx/>
              <a:buFont typeface="Arial"/>
              <a:buNone/>
              <a:tabLst/>
              <a:defRPr/>
            </a:pPr>
            <a:r>
              <a:rPr lang="en-US" dirty="0"/>
              <a:t>List responsibilities here</a:t>
            </a:r>
          </a:p>
        </p:txBody>
      </p:sp>
      <p:pic>
        <p:nvPicPr>
          <p:cNvPr id="8" name="Picture 7">
            <a:extLst>
              <a:ext uri="{FF2B5EF4-FFF2-40B4-BE49-F238E27FC236}">
                <a16:creationId xmlns:a16="http://schemas.microsoft.com/office/drawing/2014/main" id="{0919B670-3A84-0641-AD1F-E0F0FB7CB0C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1274" y="1232103"/>
            <a:ext cx="3713035" cy="520962"/>
          </a:xfrm>
          <a:prstGeom prst="rect">
            <a:avLst/>
          </a:prstGeom>
        </p:spPr>
      </p:pic>
    </p:spTree>
    <p:extLst>
      <p:ext uri="{BB962C8B-B14F-4D97-AF65-F5344CB8AC3E}">
        <p14:creationId xmlns:p14="http://schemas.microsoft.com/office/powerpoint/2010/main" val="439620110"/>
      </p:ext>
    </p:extLst>
  </p:cSld>
  <p:clrMapOvr>
    <a:masterClrMapping/>
  </p:clrMapOvr>
  <p:extLst>
    <p:ext uri="{DCECCB84-F9BA-43D5-87BE-67443E8EF086}">
      <p15:sldGuideLst xmlns:p15="http://schemas.microsoft.com/office/powerpoint/2012/main">
        <p15:guide id="1" orient="horz" pos="1372">
          <p15:clr>
            <a:srgbClr val="FBAE40"/>
          </p15:clr>
        </p15:guide>
        <p15:guide id="2" pos="83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opics">
    <p:bg>
      <p:bgPr>
        <a:solidFill>
          <a:schemeClr val="bg1">
            <a:lumMod val="95000"/>
          </a:schemeClr>
        </a:solidFill>
        <a:effectLst/>
      </p:bgPr>
    </p:bg>
    <p:spTree>
      <p:nvGrpSpPr>
        <p:cNvPr id="1" name=""/>
        <p:cNvGrpSpPr/>
        <p:nvPr/>
      </p:nvGrpSpPr>
      <p:grpSpPr>
        <a:xfrm>
          <a:off x="0" y="0"/>
          <a:ext cx="0" cy="0"/>
          <a:chOff x="0" y="0"/>
          <a:chExt cx="0" cy="0"/>
        </a:xfrm>
      </p:grpSpPr>
      <p:sp>
        <p:nvSpPr>
          <p:cNvPr id="9" name="Text Placeholder 4"/>
          <p:cNvSpPr>
            <a:spLocks noGrp="1"/>
          </p:cNvSpPr>
          <p:nvPr>
            <p:ph type="body" sz="quarter" idx="12" hasCustomPrompt="1"/>
          </p:nvPr>
        </p:nvSpPr>
        <p:spPr>
          <a:xfrm>
            <a:off x="1392239" y="1386260"/>
            <a:ext cx="21674588" cy="1007244"/>
          </a:xfrm>
          <a:prstGeom prst="rect">
            <a:avLst/>
          </a:prstGeom>
        </p:spPr>
        <p:txBody>
          <a:bodyPr lIns="0" tIns="0" rIns="0" bIns="0"/>
          <a:lstStyle>
            <a:lvl1pPr marL="0" indent="0">
              <a:buNone/>
              <a:defRPr lang="en-US" sz="7200" b="0" i="0" kern="1200" baseline="0" dirty="0">
                <a:solidFill>
                  <a:srgbClr val="2C4553"/>
                </a:solidFill>
                <a:latin typeface="Metropolis Medium" charset="0"/>
                <a:ea typeface="Metropolis Medium" charset="0"/>
                <a:cs typeface="Metropolis Medium" charset="0"/>
              </a:defRPr>
            </a:lvl1pPr>
          </a:lstStyle>
          <a:p>
            <a:pPr lvl="0"/>
            <a:r>
              <a:rPr lang="en-US" dirty="0"/>
              <a:t>Slide Title Here</a:t>
            </a:r>
          </a:p>
        </p:txBody>
      </p:sp>
      <p:sp>
        <p:nvSpPr>
          <p:cNvPr id="13" name="Slide Number Placeholder 9"/>
          <p:cNvSpPr>
            <a:spLocks noGrp="1"/>
          </p:cNvSpPr>
          <p:nvPr>
            <p:ph type="sldNum" sz="quarter" idx="4"/>
          </p:nvPr>
        </p:nvSpPr>
        <p:spPr>
          <a:xfrm>
            <a:off x="18386275" y="12546632"/>
            <a:ext cx="5487987" cy="730250"/>
          </a:xfrm>
          <a:prstGeom prst="rect">
            <a:avLst/>
          </a:prstGeom>
        </p:spPr>
        <p:txBody>
          <a:bodyPr vert="horz" lIns="91440" tIns="45720" rIns="91440" bIns="45720" rtlCol="0" anchor="ctr"/>
          <a:lstStyle>
            <a:lvl1pPr algn="r">
              <a:defRPr sz="3200">
                <a:solidFill>
                  <a:schemeClr val="tx1">
                    <a:tint val="75000"/>
                  </a:schemeClr>
                </a:solidFill>
              </a:defRPr>
            </a:lvl1pPr>
          </a:lstStyle>
          <a:p>
            <a:fld id="{47F93D8C-A26C-F545-8967-C8D7507D6103}" type="slidenum">
              <a:rPr lang="en-US" smtClean="0"/>
              <a:pPr/>
              <a:t>‹#›</a:t>
            </a:fld>
            <a:endParaRPr lang="en-US"/>
          </a:p>
        </p:txBody>
      </p:sp>
      <p:sp>
        <p:nvSpPr>
          <p:cNvPr id="6" name="Text Placeholder 5"/>
          <p:cNvSpPr>
            <a:spLocks noGrp="1"/>
          </p:cNvSpPr>
          <p:nvPr>
            <p:ph type="body" sz="quarter" idx="13" hasCustomPrompt="1"/>
          </p:nvPr>
        </p:nvSpPr>
        <p:spPr>
          <a:xfrm>
            <a:off x="4218479" y="3803538"/>
            <a:ext cx="1800200" cy="1721955"/>
          </a:xfrm>
          <a:prstGeom prst="ellipse">
            <a:avLst/>
          </a:prstGeom>
          <a:solidFill>
            <a:srgbClr val="DB5729"/>
          </a:solidFill>
        </p:spPr>
        <p:txBody>
          <a:bodyPr anchor="ctr"/>
          <a:lstStyle>
            <a:lvl1pPr marL="0" indent="0" algn="ctr">
              <a:buNone/>
              <a:defRPr sz="6600" b="1" i="0">
                <a:solidFill>
                  <a:schemeClr val="bg1">
                    <a:lumMod val="95000"/>
                  </a:schemeClr>
                </a:solidFill>
                <a:latin typeface="Metropolis" charset="0"/>
                <a:ea typeface="Metropolis" charset="0"/>
                <a:cs typeface="Metropolis" charset="0"/>
              </a:defRPr>
            </a:lvl1pPr>
          </a:lstStyle>
          <a:p>
            <a:pPr lvl="0"/>
            <a:r>
              <a:rPr lang="en-US"/>
              <a:t>1</a:t>
            </a:r>
            <a:endParaRPr lang="en-US" dirty="0"/>
          </a:p>
        </p:txBody>
      </p:sp>
      <p:sp>
        <p:nvSpPr>
          <p:cNvPr id="8" name="Text Placeholder 7"/>
          <p:cNvSpPr>
            <a:spLocks noGrp="1"/>
          </p:cNvSpPr>
          <p:nvPr>
            <p:ph type="body" sz="quarter" idx="14" hasCustomPrompt="1"/>
          </p:nvPr>
        </p:nvSpPr>
        <p:spPr>
          <a:xfrm>
            <a:off x="2202255" y="5984312"/>
            <a:ext cx="5904804" cy="951216"/>
          </a:xfrm>
          <a:prstGeom prst="rect">
            <a:avLst/>
          </a:prstGeom>
        </p:spPr>
        <p:txBody>
          <a:bodyPr lIns="0" tIns="0" rIns="0" bIns="0" anchor="t">
            <a:normAutofit/>
          </a:bodyPr>
          <a:lstStyle>
            <a:lvl1pPr marL="0" indent="0" algn="ctr">
              <a:buNone/>
              <a:defRPr sz="4800" b="1" i="0" baseline="0">
                <a:solidFill>
                  <a:srgbClr val="DB5729"/>
                </a:solidFill>
                <a:latin typeface="Metropolis Semi" charset="0"/>
                <a:ea typeface="Metropolis Semi" charset="0"/>
                <a:cs typeface="Metropolis Semi"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TOPIC HEADING</a:t>
            </a:r>
          </a:p>
        </p:txBody>
      </p:sp>
      <p:sp>
        <p:nvSpPr>
          <p:cNvPr id="17" name="Text Placeholder 7"/>
          <p:cNvSpPr>
            <a:spLocks noGrp="1"/>
          </p:cNvSpPr>
          <p:nvPr>
            <p:ph type="body" sz="quarter" idx="22" hasCustomPrompt="1"/>
          </p:nvPr>
        </p:nvSpPr>
        <p:spPr>
          <a:xfrm>
            <a:off x="2202255" y="7040760"/>
            <a:ext cx="5904804" cy="4284712"/>
          </a:xfrm>
          <a:prstGeom prst="rect">
            <a:avLst/>
          </a:prstGeom>
        </p:spPr>
        <p:txBody>
          <a:bodyPr lIns="0" tIns="0" rIns="0" bIns="0" anchor="t"/>
          <a:lstStyle>
            <a:lvl1pPr marL="0" indent="0" algn="ctr">
              <a:lnSpc>
                <a:spcPct val="120000"/>
              </a:lnSpc>
              <a:buFont typeface="Arial" charset="0"/>
              <a:buNone/>
              <a:defRPr sz="3600" b="0" i="0" baseline="0">
                <a:solidFill>
                  <a:srgbClr val="888B8D"/>
                </a:solidFill>
                <a:latin typeface="Metropolis Light" charset="0"/>
                <a:ea typeface="Metropolis Light" charset="0"/>
                <a:cs typeface="Metropolis Light" charset="0"/>
              </a:defRPr>
            </a:lvl1pPr>
            <a:lvl2pPr marL="1028700" indent="-571500">
              <a:buFont typeface="Arial" charset="0"/>
              <a:buChar char="•"/>
              <a:defRPr sz="3600" b="0" i="0">
                <a:solidFill>
                  <a:srgbClr val="888B8D"/>
                </a:solidFill>
                <a:latin typeface="Metropolis Light" charset="0"/>
                <a:ea typeface="Metropolis Light" charset="0"/>
                <a:cs typeface="Metropolis Light" charset="0"/>
              </a:defRPr>
            </a:lvl2pPr>
            <a:lvl3pPr marL="1371600" indent="-457200">
              <a:buFont typeface="Arial" charset="0"/>
              <a:buChar char="•"/>
              <a:defRPr sz="3200" b="0" i="0">
                <a:solidFill>
                  <a:srgbClr val="888B8D"/>
                </a:solidFill>
                <a:latin typeface="Metropolis Light" charset="0"/>
                <a:ea typeface="Metropolis Light" charset="0"/>
                <a:cs typeface="Metropolis Light" charset="0"/>
              </a:defRPr>
            </a:lvl3pPr>
            <a:lvl4pPr marL="1371600" indent="0">
              <a:buFont typeface="Arial" charset="0"/>
              <a:buNone/>
              <a:defRPr sz="2800" b="0" i="0" baseline="0">
                <a:solidFill>
                  <a:srgbClr val="888B8D"/>
                </a:solidFill>
                <a:latin typeface="Metropolis Light" charset="0"/>
                <a:ea typeface="Metropolis Light" charset="0"/>
                <a:cs typeface="Metropolis Light" charset="0"/>
              </a:defRPr>
            </a:lvl4pPr>
            <a:lvl5pPr marL="1828800" indent="0">
              <a:buNone/>
              <a:defRPr sz="2800" b="0" i="0">
                <a:solidFill>
                  <a:srgbClr val="888B8D"/>
                </a:solidFill>
                <a:latin typeface="Metropolis Light" charset="0"/>
                <a:ea typeface="Metropolis Light" charset="0"/>
                <a:cs typeface="Metropolis Light" charset="0"/>
              </a:defRPr>
            </a:lvl5pPr>
          </a:lstStyle>
          <a:p>
            <a:pPr lvl="0"/>
            <a:r>
              <a:rPr lang="en-US" dirty="0"/>
              <a:t>Write a description here</a:t>
            </a:r>
          </a:p>
          <a:p>
            <a:pPr lvl="0"/>
            <a:endParaRPr lang="en-US" dirty="0"/>
          </a:p>
        </p:txBody>
      </p:sp>
      <p:sp>
        <p:nvSpPr>
          <p:cNvPr id="18" name="Text Placeholder 5"/>
          <p:cNvSpPr>
            <a:spLocks noGrp="1"/>
          </p:cNvSpPr>
          <p:nvPr>
            <p:ph type="body" sz="quarter" idx="23" hasCustomPrompt="1"/>
          </p:nvPr>
        </p:nvSpPr>
        <p:spPr>
          <a:xfrm>
            <a:off x="11185327" y="3803538"/>
            <a:ext cx="1800200" cy="1721955"/>
          </a:xfrm>
          <a:prstGeom prst="ellipse">
            <a:avLst/>
          </a:prstGeom>
          <a:solidFill>
            <a:srgbClr val="DB5729"/>
          </a:solidFill>
        </p:spPr>
        <p:txBody>
          <a:bodyPr anchor="ctr"/>
          <a:lstStyle>
            <a:lvl1pPr marL="0" indent="0" algn="ctr">
              <a:buNone/>
              <a:defRPr sz="6600" b="1" i="0">
                <a:solidFill>
                  <a:schemeClr val="bg1">
                    <a:lumMod val="95000"/>
                  </a:schemeClr>
                </a:solidFill>
                <a:latin typeface="Metropolis" charset="0"/>
                <a:ea typeface="Metropolis" charset="0"/>
                <a:cs typeface="Metropolis" charset="0"/>
              </a:defRPr>
            </a:lvl1pPr>
          </a:lstStyle>
          <a:p>
            <a:pPr lvl="0"/>
            <a:r>
              <a:rPr lang="en-US" dirty="0"/>
              <a:t>x</a:t>
            </a:r>
          </a:p>
        </p:txBody>
      </p:sp>
      <p:sp>
        <p:nvSpPr>
          <p:cNvPr id="19" name="Text Placeholder 7"/>
          <p:cNvSpPr>
            <a:spLocks noGrp="1"/>
          </p:cNvSpPr>
          <p:nvPr>
            <p:ph type="body" sz="quarter" idx="24" hasCustomPrompt="1"/>
          </p:nvPr>
        </p:nvSpPr>
        <p:spPr>
          <a:xfrm>
            <a:off x="9169103" y="5984312"/>
            <a:ext cx="5904804" cy="951216"/>
          </a:xfrm>
          <a:prstGeom prst="rect">
            <a:avLst/>
          </a:prstGeom>
        </p:spPr>
        <p:txBody>
          <a:bodyPr lIns="0" tIns="0" rIns="0" bIns="0" anchor="t">
            <a:normAutofit/>
          </a:bodyPr>
          <a:lstStyle>
            <a:lvl1pPr marL="0" indent="0" algn="ctr">
              <a:buNone/>
              <a:defRPr sz="4800" b="1" i="0" baseline="0">
                <a:solidFill>
                  <a:srgbClr val="DB5729"/>
                </a:solidFill>
                <a:latin typeface="Metropolis Semi" charset="0"/>
                <a:ea typeface="Metropolis Semi" charset="0"/>
                <a:cs typeface="Metropolis Semi"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TOPIC HEADING</a:t>
            </a:r>
          </a:p>
        </p:txBody>
      </p:sp>
      <p:sp>
        <p:nvSpPr>
          <p:cNvPr id="20" name="Text Placeholder 7"/>
          <p:cNvSpPr>
            <a:spLocks noGrp="1"/>
          </p:cNvSpPr>
          <p:nvPr>
            <p:ph type="body" sz="quarter" idx="25" hasCustomPrompt="1"/>
          </p:nvPr>
        </p:nvSpPr>
        <p:spPr>
          <a:xfrm>
            <a:off x="9169103" y="7040760"/>
            <a:ext cx="5904804" cy="4284712"/>
          </a:xfrm>
          <a:prstGeom prst="rect">
            <a:avLst/>
          </a:prstGeom>
        </p:spPr>
        <p:txBody>
          <a:bodyPr lIns="0" tIns="0" rIns="0" bIns="0" anchor="t"/>
          <a:lstStyle>
            <a:lvl1pPr marL="0" indent="0" algn="ctr">
              <a:lnSpc>
                <a:spcPct val="120000"/>
              </a:lnSpc>
              <a:buFont typeface="Arial" charset="0"/>
              <a:buNone/>
              <a:defRPr sz="3600" b="0" i="0" baseline="0">
                <a:solidFill>
                  <a:srgbClr val="888B8D"/>
                </a:solidFill>
                <a:latin typeface="Metropolis Light" charset="0"/>
                <a:ea typeface="Metropolis Light" charset="0"/>
                <a:cs typeface="Metropolis Light" charset="0"/>
              </a:defRPr>
            </a:lvl1pPr>
            <a:lvl2pPr marL="1028700" indent="-571500">
              <a:buFont typeface="Arial" charset="0"/>
              <a:buChar char="•"/>
              <a:defRPr sz="3600" b="0" i="0">
                <a:solidFill>
                  <a:srgbClr val="888B8D"/>
                </a:solidFill>
                <a:latin typeface="Metropolis Light" charset="0"/>
                <a:ea typeface="Metropolis Light" charset="0"/>
                <a:cs typeface="Metropolis Light" charset="0"/>
              </a:defRPr>
            </a:lvl2pPr>
            <a:lvl3pPr marL="1371600" indent="-457200">
              <a:buFont typeface="Arial" charset="0"/>
              <a:buChar char="•"/>
              <a:defRPr sz="3200" b="0" i="0">
                <a:solidFill>
                  <a:srgbClr val="888B8D"/>
                </a:solidFill>
                <a:latin typeface="Metropolis Light" charset="0"/>
                <a:ea typeface="Metropolis Light" charset="0"/>
                <a:cs typeface="Metropolis Light" charset="0"/>
              </a:defRPr>
            </a:lvl3pPr>
            <a:lvl4pPr marL="1371600" indent="0">
              <a:buFont typeface="Arial" charset="0"/>
              <a:buNone/>
              <a:defRPr sz="2800" b="0" i="0" baseline="0">
                <a:solidFill>
                  <a:srgbClr val="888B8D"/>
                </a:solidFill>
                <a:latin typeface="Metropolis Light" charset="0"/>
                <a:ea typeface="Metropolis Light" charset="0"/>
                <a:cs typeface="Metropolis Light" charset="0"/>
              </a:defRPr>
            </a:lvl4pPr>
            <a:lvl5pPr marL="1828800" indent="0">
              <a:buNone/>
              <a:defRPr sz="2800" b="0" i="0">
                <a:solidFill>
                  <a:srgbClr val="888B8D"/>
                </a:solidFill>
                <a:latin typeface="Metropolis Light" charset="0"/>
                <a:ea typeface="Metropolis Light" charset="0"/>
                <a:cs typeface="Metropolis Light" charset="0"/>
              </a:defRPr>
            </a:lvl5pPr>
          </a:lstStyle>
          <a:p>
            <a:pPr lvl="0"/>
            <a:r>
              <a:rPr lang="en-US" dirty="0"/>
              <a:t>Write a description here</a:t>
            </a:r>
          </a:p>
          <a:p>
            <a:pPr lvl="0"/>
            <a:endParaRPr lang="en-US" dirty="0"/>
          </a:p>
        </p:txBody>
      </p:sp>
      <p:sp>
        <p:nvSpPr>
          <p:cNvPr id="21" name="Text Placeholder 5"/>
          <p:cNvSpPr>
            <a:spLocks noGrp="1"/>
          </p:cNvSpPr>
          <p:nvPr>
            <p:ph type="body" sz="quarter" idx="26" hasCustomPrompt="1"/>
          </p:nvPr>
        </p:nvSpPr>
        <p:spPr>
          <a:xfrm>
            <a:off x="18152175" y="3803538"/>
            <a:ext cx="1800200" cy="1721955"/>
          </a:xfrm>
          <a:prstGeom prst="ellipse">
            <a:avLst/>
          </a:prstGeom>
          <a:solidFill>
            <a:srgbClr val="DB5729"/>
          </a:solidFill>
        </p:spPr>
        <p:txBody>
          <a:bodyPr anchor="ctr"/>
          <a:lstStyle>
            <a:lvl1pPr marL="0" indent="0" algn="ctr">
              <a:buNone/>
              <a:defRPr sz="6600" b="1" i="0">
                <a:solidFill>
                  <a:schemeClr val="bg1">
                    <a:lumMod val="95000"/>
                  </a:schemeClr>
                </a:solidFill>
                <a:latin typeface="Metropolis" charset="0"/>
                <a:ea typeface="Metropolis" charset="0"/>
                <a:cs typeface="Metropolis" charset="0"/>
              </a:defRPr>
            </a:lvl1pPr>
          </a:lstStyle>
          <a:p>
            <a:pPr lvl="0"/>
            <a:r>
              <a:rPr lang="en-US" dirty="0"/>
              <a:t>x</a:t>
            </a:r>
          </a:p>
        </p:txBody>
      </p:sp>
      <p:sp>
        <p:nvSpPr>
          <p:cNvPr id="22" name="Text Placeholder 7"/>
          <p:cNvSpPr>
            <a:spLocks noGrp="1"/>
          </p:cNvSpPr>
          <p:nvPr>
            <p:ph type="body" sz="quarter" idx="27" hasCustomPrompt="1"/>
          </p:nvPr>
        </p:nvSpPr>
        <p:spPr>
          <a:xfrm>
            <a:off x="16135951" y="5984312"/>
            <a:ext cx="5904804" cy="951216"/>
          </a:xfrm>
          <a:prstGeom prst="rect">
            <a:avLst/>
          </a:prstGeom>
        </p:spPr>
        <p:txBody>
          <a:bodyPr lIns="0" tIns="0" rIns="0" bIns="0" anchor="t">
            <a:normAutofit/>
          </a:bodyPr>
          <a:lstStyle>
            <a:lvl1pPr marL="0" indent="0" algn="ctr">
              <a:buNone/>
              <a:defRPr sz="4800" b="1" i="0" baseline="0">
                <a:solidFill>
                  <a:srgbClr val="DB5729"/>
                </a:solidFill>
                <a:latin typeface="Metropolis Semi" charset="0"/>
                <a:ea typeface="Metropolis Semi" charset="0"/>
                <a:cs typeface="Metropolis Semi"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TOPIC HEADING</a:t>
            </a:r>
          </a:p>
        </p:txBody>
      </p:sp>
      <p:sp>
        <p:nvSpPr>
          <p:cNvPr id="23" name="Text Placeholder 7"/>
          <p:cNvSpPr>
            <a:spLocks noGrp="1"/>
          </p:cNvSpPr>
          <p:nvPr>
            <p:ph type="body" sz="quarter" idx="28" hasCustomPrompt="1"/>
          </p:nvPr>
        </p:nvSpPr>
        <p:spPr>
          <a:xfrm>
            <a:off x="16135951" y="7040760"/>
            <a:ext cx="5904804" cy="4284712"/>
          </a:xfrm>
          <a:prstGeom prst="rect">
            <a:avLst/>
          </a:prstGeom>
        </p:spPr>
        <p:txBody>
          <a:bodyPr lIns="0" tIns="0" rIns="0" bIns="0" anchor="t"/>
          <a:lstStyle>
            <a:lvl1pPr marL="0" indent="0" algn="ctr">
              <a:lnSpc>
                <a:spcPct val="120000"/>
              </a:lnSpc>
              <a:buFont typeface="Arial" charset="0"/>
              <a:buNone/>
              <a:defRPr sz="3600" b="0" i="0" baseline="0">
                <a:solidFill>
                  <a:srgbClr val="888B8D"/>
                </a:solidFill>
                <a:latin typeface="Metropolis Light" charset="0"/>
                <a:ea typeface="Metropolis Light" charset="0"/>
                <a:cs typeface="Metropolis Light" charset="0"/>
              </a:defRPr>
            </a:lvl1pPr>
            <a:lvl2pPr marL="1028700" indent="-571500">
              <a:buFont typeface="Arial" charset="0"/>
              <a:buChar char="•"/>
              <a:defRPr sz="3600" b="0" i="0">
                <a:solidFill>
                  <a:srgbClr val="888B8D"/>
                </a:solidFill>
                <a:latin typeface="Metropolis Light" charset="0"/>
                <a:ea typeface="Metropolis Light" charset="0"/>
                <a:cs typeface="Metropolis Light" charset="0"/>
              </a:defRPr>
            </a:lvl2pPr>
            <a:lvl3pPr marL="1371600" indent="-457200">
              <a:buFont typeface="Arial" charset="0"/>
              <a:buChar char="•"/>
              <a:defRPr sz="3200" b="0" i="0">
                <a:solidFill>
                  <a:srgbClr val="888B8D"/>
                </a:solidFill>
                <a:latin typeface="Metropolis Light" charset="0"/>
                <a:ea typeface="Metropolis Light" charset="0"/>
                <a:cs typeface="Metropolis Light" charset="0"/>
              </a:defRPr>
            </a:lvl3pPr>
            <a:lvl4pPr marL="1371600" indent="0">
              <a:buFont typeface="Arial" charset="0"/>
              <a:buNone/>
              <a:defRPr sz="2800" b="0" i="0" baseline="0">
                <a:solidFill>
                  <a:srgbClr val="888B8D"/>
                </a:solidFill>
                <a:latin typeface="Metropolis Light" charset="0"/>
                <a:ea typeface="Metropolis Light" charset="0"/>
                <a:cs typeface="Metropolis Light" charset="0"/>
              </a:defRPr>
            </a:lvl4pPr>
            <a:lvl5pPr marL="1828800" indent="0">
              <a:buNone/>
              <a:defRPr sz="2800" b="0" i="0">
                <a:solidFill>
                  <a:srgbClr val="888B8D"/>
                </a:solidFill>
                <a:latin typeface="Metropolis Light" charset="0"/>
                <a:ea typeface="Metropolis Light" charset="0"/>
                <a:cs typeface="Metropolis Light" charset="0"/>
              </a:defRPr>
            </a:lvl5pPr>
          </a:lstStyle>
          <a:p>
            <a:pPr lvl="0"/>
            <a:r>
              <a:rPr lang="en-US" dirty="0"/>
              <a:t>Write a description here</a:t>
            </a:r>
          </a:p>
          <a:p>
            <a:pPr lvl="0"/>
            <a:endParaRPr lang="en-US" dirty="0"/>
          </a:p>
        </p:txBody>
      </p:sp>
    </p:spTree>
    <p:extLst>
      <p:ext uri="{BB962C8B-B14F-4D97-AF65-F5344CB8AC3E}">
        <p14:creationId xmlns:p14="http://schemas.microsoft.com/office/powerpoint/2010/main" val="1482441696"/>
      </p:ext>
    </p:extLst>
  </p:cSld>
  <p:clrMapOvr>
    <a:masterClrMapping/>
  </p:clrMapOvr>
  <p:extLst>
    <p:ext uri="{DCECCB84-F9BA-43D5-87BE-67443E8EF086}">
      <p15:sldGuideLst xmlns:p15="http://schemas.microsoft.com/office/powerpoint/2012/main">
        <p15:guide id="1" pos="877">
          <p15:clr>
            <a:srgbClr val="FBAE40"/>
          </p15:clr>
        </p15:guide>
        <p15:guide id="2" orient="horz" pos="137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opics 2">
    <p:bg>
      <p:bgPr>
        <a:solidFill>
          <a:schemeClr val="bg1">
            <a:lumMod val="95000"/>
          </a:schemeClr>
        </a:solidFill>
        <a:effectLst/>
      </p:bgPr>
    </p:bg>
    <p:spTree>
      <p:nvGrpSpPr>
        <p:cNvPr id="1" name=""/>
        <p:cNvGrpSpPr/>
        <p:nvPr/>
      </p:nvGrpSpPr>
      <p:grpSpPr>
        <a:xfrm>
          <a:off x="0" y="0"/>
          <a:ext cx="0" cy="0"/>
          <a:chOff x="0" y="0"/>
          <a:chExt cx="0" cy="0"/>
        </a:xfrm>
      </p:grpSpPr>
      <p:sp>
        <p:nvSpPr>
          <p:cNvPr id="9" name="Text Placeholder 4"/>
          <p:cNvSpPr>
            <a:spLocks noGrp="1"/>
          </p:cNvSpPr>
          <p:nvPr>
            <p:ph type="body" sz="quarter" idx="12" hasCustomPrompt="1"/>
          </p:nvPr>
        </p:nvSpPr>
        <p:spPr>
          <a:xfrm>
            <a:off x="1392239" y="1386260"/>
            <a:ext cx="21674588" cy="1007244"/>
          </a:xfrm>
          <a:prstGeom prst="rect">
            <a:avLst/>
          </a:prstGeom>
        </p:spPr>
        <p:txBody>
          <a:bodyPr lIns="0" tIns="0" rIns="0" bIns="0"/>
          <a:lstStyle>
            <a:lvl1pPr marL="0" indent="0">
              <a:buNone/>
              <a:defRPr lang="en-US" sz="7200" b="0" i="0" kern="1200" baseline="0" dirty="0">
                <a:solidFill>
                  <a:srgbClr val="2C4553"/>
                </a:solidFill>
                <a:latin typeface="Metropolis Medium" charset="0"/>
                <a:ea typeface="Metropolis Medium" charset="0"/>
                <a:cs typeface="Metropolis Medium" charset="0"/>
              </a:defRPr>
            </a:lvl1pPr>
          </a:lstStyle>
          <a:p>
            <a:pPr lvl="0"/>
            <a:r>
              <a:rPr lang="en-US" dirty="0"/>
              <a:t>Slide Title Here</a:t>
            </a:r>
          </a:p>
        </p:txBody>
      </p:sp>
      <p:sp>
        <p:nvSpPr>
          <p:cNvPr id="13" name="Slide Number Placeholder 9"/>
          <p:cNvSpPr>
            <a:spLocks noGrp="1"/>
          </p:cNvSpPr>
          <p:nvPr>
            <p:ph type="sldNum" sz="quarter" idx="4"/>
          </p:nvPr>
        </p:nvSpPr>
        <p:spPr>
          <a:xfrm>
            <a:off x="18386275" y="12546632"/>
            <a:ext cx="5487987" cy="730250"/>
          </a:xfrm>
          <a:prstGeom prst="rect">
            <a:avLst/>
          </a:prstGeom>
        </p:spPr>
        <p:txBody>
          <a:bodyPr vert="horz" lIns="91440" tIns="45720" rIns="91440" bIns="45720" rtlCol="0" anchor="ctr"/>
          <a:lstStyle>
            <a:lvl1pPr algn="r">
              <a:defRPr sz="3200">
                <a:solidFill>
                  <a:schemeClr val="tx1">
                    <a:tint val="75000"/>
                  </a:schemeClr>
                </a:solidFill>
              </a:defRPr>
            </a:lvl1pPr>
          </a:lstStyle>
          <a:p>
            <a:fld id="{47F93D8C-A26C-F545-8967-C8D7507D6103}" type="slidenum">
              <a:rPr lang="en-US" smtClean="0"/>
              <a:pPr/>
              <a:t>‹#›</a:t>
            </a:fld>
            <a:endParaRPr lang="en-US"/>
          </a:p>
        </p:txBody>
      </p:sp>
      <p:sp>
        <p:nvSpPr>
          <p:cNvPr id="4" name="Text Placeholder 5"/>
          <p:cNvSpPr>
            <a:spLocks noGrp="1"/>
          </p:cNvSpPr>
          <p:nvPr>
            <p:ph type="body" sz="quarter" idx="13" hasCustomPrompt="1"/>
          </p:nvPr>
        </p:nvSpPr>
        <p:spPr>
          <a:xfrm>
            <a:off x="1392239" y="3598386"/>
            <a:ext cx="1224136" cy="1170929"/>
          </a:xfrm>
          <a:prstGeom prst="ellipse">
            <a:avLst/>
          </a:prstGeom>
          <a:solidFill>
            <a:srgbClr val="5F8FB4"/>
          </a:solidFill>
        </p:spPr>
        <p:txBody>
          <a:bodyPr anchor="ctr"/>
          <a:lstStyle>
            <a:lvl1pPr marL="0" indent="0" algn="ctr">
              <a:buNone/>
              <a:defRPr sz="5400" b="1" i="0">
                <a:solidFill>
                  <a:schemeClr val="bg1">
                    <a:lumMod val="95000"/>
                  </a:schemeClr>
                </a:solidFill>
                <a:latin typeface="Metropolis" charset="0"/>
                <a:ea typeface="Metropolis" charset="0"/>
                <a:cs typeface="Metropolis" charset="0"/>
              </a:defRPr>
            </a:lvl1pPr>
          </a:lstStyle>
          <a:p>
            <a:pPr lvl="0"/>
            <a:r>
              <a:rPr lang="en-US" dirty="0"/>
              <a:t>1</a:t>
            </a:r>
          </a:p>
        </p:txBody>
      </p:sp>
      <p:sp>
        <p:nvSpPr>
          <p:cNvPr id="5" name="Text Placeholder 7"/>
          <p:cNvSpPr>
            <a:spLocks noGrp="1"/>
          </p:cNvSpPr>
          <p:nvPr>
            <p:ph type="body" sz="quarter" idx="14" hasCustomPrompt="1"/>
          </p:nvPr>
        </p:nvSpPr>
        <p:spPr>
          <a:xfrm>
            <a:off x="2976563" y="3598386"/>
            <a:ext cx="9001000" cy="585657"/>
          </a:xfrm>
          <a:prstGeom prst="rect">
            <a:avLst/>
          </a:prstGeom>
        </p:spPr>
        <p:txBody>
          <a:bodyPr lIns="0" tIns="0" rIns="0" bIns="0" anchor="t"/>
          <a:lstStyle>
            <a:lvl1pPr marL="0" indent="0" algn="l">
              <a:buNone/>
              <a:defRPr sz="4000" b="1" i="0" baseline="0">
                <a:solidFill>
                  <a:srgbClr val="5F8FB4"/>
                </a:solidFill>
                <a:latin typeface="Metropolis Semi" charset="0"/>
                <a:ea typeface="Metropolis Semi" charset="0"/>
                <a:cs typeface="Metropolis Semi"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TOPIC HEADING</a:t>
            </a:r>
          </a:p>
        </p:txBody>
      </p:sp>
      <p:sp>
        <p:nvSpPr>
          <p:cNvPr id="6" name="Text Placeholder 7"/>
          <p:cNvSpPr>
            <a:spLocks noGrp="1"/>
          </p:cNvSpPr>
          <p:nvPr>
            <p:ph type="body" sz="quarter" idx="22" hasCustomPrompt="1"/>
          </p:nvPr>
        </p:nvSpPr>
        <p:spPr>
          <a:xfrm>
            <a:off x="2976563" y="4208121"/>
            <a:ext cx="9001000" cy="1857791"/>
          </a:xfrm>
          <a:prstGeom prst="rect">
            <a:avLst/>
          </a:prstGeom>
        </p:spPr>
        <p:txBody>
          <a:bodyPr lIns="0" tIns="0" rIns="0" bIns="0" anchor="t"/>
          <a:lstStyle>
            <a:lvl1pPr marL="0" indent="0" algn="l">
              <a:lnSpc>
                <a:spcPct val="100000"/>
              </a:lnSpc>
              <a:buFont typeface="Arial" charset="0"/>
              <a:buNone/>
              <a:defRPr sz="3600" b="0" i="0" baseline="0">
                <a:solidFill>
                  <a:srgbClr val="888B8D"/>
                </a:solidFill>
                <a:latin typeface="Metropolis Light" charset="0"/>
                <a:ea typeface="Metropolis Light" charset="0"/>
                <a:cs typeface="Metropolis Light" charset="0"/>
              </a:defRPr>
            </a:lvl1pPr>
            <a:lvl2pPr marL="1028700" indent="-571500">
              <a:buFont typeface="Arial" charset="0"/>
              <a:buChar char="•"/>
              <a:defRPr sz="3600" b="0" i="0">
                <a:solidFill>
                  <a:srgbClr val="888B8D"/>
                </a:solidFill>
                <a:latin typeface="Metropolis Light" charset="0"/>
                <a:ea typeface="Metropolis Light" charset="0"/>
                <a:cs typeface="Metropolis Light" charset="0"/>
              </a:defRPr>
            </a:lvl2pPr>
            <a:lvl3pPr marL="1371600" indent="-457200">
              <a:buFont typeface="Arial" charset="0"/>
              <a:buChar char="•"/>
              <a:defRPr sz="3200" b="0" i="0">
                <a:solidFill>
                  <a:srgbClr val="888B8D"/>
                </a:solidFill>
                <a:latin typeface="Metropolis Light" charset="0"/>
                <a:ea typeface="Metropolis Light" charset="0"/>
                <a:cs typeface="Metropolis Light" charset="0"/>
              </a:defRPr>
            </a:lvl3pPr>
            <a:lvl4pPr marL="1371600" indent="0">
              <a:buFont typeface="Arial" charset="0"/>
              <a:buNone/>
              <a:defRPr sz="2800" b="0" i="0" baseline="0">
                <a:solidFill>
                  <a:srgbClr val="888B8D"/>
                </a:solidFill>
                <a:latin typeface="Metropolis Light" charset="0"/>
                <a:ea typeface="Metropolis Light" charset="0"/>
                <a:cs typeface="Metropolis Light" charset="0"/>
              </a:defRPr>
            </a:lvl4pPr>
            <a:lvl5pPr marL="1828800" indent="0">
              <a:buNone/>
              <a:defRPr sz="2800" b="0" i="0">
                <a:solidFill>
                  <a:srgbClr val="888B8D"/>
                </a:solidFill>
                <a:latin typeface="Metropolis Light" charset="0"/>
                <a:ea typeface="Metropolis Light" charset="0"/>
                <a:cs typeface="Metropolis Light" charset="0"/>
              </a:defRPr>
            </a:lvl5pPr>
          </a:lstStyle>
          <a:p>
            <a:pPr lvl="0"/>
            <a:r>
              <a:rPr lang="en-US" dirty="0"/>
              <a:t>Write a description here</a:t>
            </a:r>
          </a:p>
        </p:txBody>
      </p:sp>
      <p:sp>
        <p:nvSpPr>
          <p:cNvPr id="7" name="Text Placeholder 5"/>
          <p:cNvSpPr>
            <a:spLocks noGrp="1"/>
          </p:cNvSpPr>
          <p:nvPr>
            <p:ph type="body" sz="quarter" idx="23" hasCustomPrompt="1"/>
          </p:nvPr>
        </p:nvSpPr>
        <p:spPr>
          <a:xfrm>
            <a:off x="1392239" y="6824096"/>
            <a:ext cx="1224136" cy="1170929"/>
          </a:xfrm>
          <a:prstGeom prst="ellipse">
            <a:avLst/>
          </a:prstGeom>
          <a:solidFill>
            <a:srgbClr val="2C4553"/>
          </a:solidFill>
        </p:spPr>
        <p:txBody>
          <a:bodyPr anchor="ctr"/>
          <a:lstStyle>
            <a:lvl1pPr marL="0" indent="0" algn="ctr">
              <a:buNone/>
              <a:defRPr sz="5400" b="1" i="0">
                <a:solidFill>
                  <a:schemeClr val="bg1">
                    <a:lumMod val="95000"/>
                  </a:schemeClr>
                </a:solidFill>
                <a:latin typeface="Metropolis" charset="0"/>
                <a:ea typeface="Metropolis" charset="0"/>
                <a:cs typeface="Metropolis" charset="0"/>
              </a:defRPr>
            </a:lvl1pPr>
          </a:lstStyle>
          <a:p>
            <a:pPr lvl="0"/>
            <a:r>
              <a:rPr lang="en-US" dirty="0"/>
              <a:t>x</a:t>
            </a:r>
          </a:p>
        </p:txBody>
      </p:sp>
      <p:sp>
        <p:nvSpPr>
          <p:cNvPr id="8" name="Text Placeholder 7"/>
          <p:cNvSpPr>
            <a:spLocks noGrp="1"/>
          </p:cNvSpPr>
          <p:nvPr>
            <p:ph type="body" sz="quarter" idx="24" hasCustomPrompt="1"/>
          </p:nvPr>
        </p:nvSpPr>
        <p:spPr>
          <a:xfrm>
            <a:off x="2976563" y="6824096"/>
            <a:ext cx="9001000" cy="585657"/>
          </a:xfrm>
          <a:prstGeom prst="rect">
            <a:avLst/>
          </a:prstGeom>
        </p:spPr>
        <p:txBody>
          <a:bodyPr lIns="0" tIns="0" rIns="0" bIns="0" anchor="t"/>
          <a:lstStyle>
            <a:lvl1pPr marL="0" indent="0" algn="l">
              <a:buNone/>
              <a:defRPr sz="4000" b="1" i="0" baseline="0">
                <a:solidFill>
                  <a:srgbClr val="2C4553"/>
                </a:solidFill>
                <a:latin typeface="Metropolis Semi" charset="0"/>
                <a:ea typeface="Metropolis Semi" charset="0"/>
                <a:cs typeface="Metropolis Semi"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TOPIC HEADING</a:t>
            </a:r>
          </a:p>
        </p:txBody>
      </p:sp>
      <p:sp>
        <p:nvSpPr>
          <p:cNvPr id="10" name="Text Placeholder 7"/>
          <p:cNvSpPr>
            <a:spLocks noGrp="1"/>
          </p:cNvSpPr>
          <p:nvPr>
            <p:ph type="body" sz="quarter" idx="25" hasCustomPrompt="1"/>
          </p:nvPr>
        </p:nvSpPr>
        <p:spPr>
          <a:xfrm>
            <a:off x="2976563" y="7433831"/>
            <a:ext cx="9001000" cy="1857791"/>
          </a:xfrm>
          <a:prstGeom prst="rect">
            <a:avLst/>
          </a:prstGeom>
        </p:spPr>
        <p:txBody>
          <a:bodyPr lIns="0" tIns="0" rIns="0" bIns="0" anchor="t"/>
          <a:lstStyle>
            <a:lvl1pPr marL="0" indent="0" algn="l">
              <a:lnSpc>
                <a:spcPct val="100000"/>
              </a:lnSpc>
              <a:buFont typeface="Arial" charset="0"/>
              <a:buNone/>
              <a:defRPr sz="3600" b="0" i="0" baseline="0">
                <a:solidFill>
                  <a:srgbClr val="888B8D"/>
                </a:solidFill>
                <a:latin typeface="Metropolis Light" charset="0"/>
                <a:ea typeface="Metropolis Light" charset="0"/>
                <a:cs typeface="Metropolis Light" charset="0"/>
              </a:defRPr>
            </a:lvl1pPr>
            <a:lvl2pPr marL="1028700" indent="-571500">
              <a:buFont typeface="Arial" charset="0"/>
              <a:buChar char="•"/>
              <a:defRPr sz="3600" b="0" i="0">
                <a:solidFill>
                  <a:srgbClr val="888B8D"/>
                </a:solidFill>
                <a:latin typeface="Metropolis Light" charset="0"/>
                <a:ea typeface="Metropolis Light" charset="0"/>
                <a:cs typeface="Metropolis Light" charset="0"/>
              </a:defRPr>
            </a:lvl2pPr>
            <a:lvl3pPr marL="1371600" indent="-457200">
              <a:buFont typeface="Arial" charset="0"/>
              <a:buChar char="•"/>
              <a:defRPr sz="3200" b="0" i="0">
                <a:solidFill>
                  <a:srgbClr val="888B8D"/>
                </a:solidFill>
                <a:latin typeface="Metropolis Light" charset="0"/>
                <a:ea typeface="Metropolis Light" charset="0"/>
                <a:cs typeface="Metropolis Light" charset="0"/>
              </a:defRPr>
            </a:lvl3pPr>
            <a:lvl4pPr marL="1371600" indent="0">
              <a:buFont typeface="Arial" charset="0"/>
              <a:buNone/>
              <a:defRPr sz="2800" b="0" i="0" baseline="0">
                <a:solidFill>
                  <a:srgbClr val="888B8D"/>
                </a:solidFill>
                <a:latin typeface="Metropolis Light" charset="0"/>
                <a:ea typeface="Metropolis Light" charset="0"/>
                <a:cs typeface="Metropolis Light" charset="0"/>
              </a:defRPr>
            </a:lvl4pPr>
            <a:lvl5pPr marL="1828800" indent="0">
              <a:buNone/>
              <a:defRPr sz="2800" b="0" i="0">
                <a:solidFill>
                  <a:srgbClr val="888B8D"/>
                </a:solidFill>
                <a:latin typeface="Metropolis Light" charset="0"/>
                <a:ea typeface="Metropolis Light" charset="0"/>
                <a:cs typeface="Metropolis Light" charset="0"/>
              </a:defRPr>
            </a:lvl5pPr>
          </a:lstStyle>
          <a:p>
            <a:pPr lvl="0"/>
            <a:r>
              <a:rPr lang="en-US" dirty="0"/>
              <a:t>Write a description here</a:t>
            </a:r>
          </a:p>
        </p:txBody>
      </p:sp>
      <p:sp>
        <p:nvSpPr>
          <p:cNvPr id="11" name="Text Placeholder 5"/>
          <p:cNvSpPr>
            <a:spLocks noGrp="1"/>
          </p:cNvSpPr>
          <p:nvPr>
            <p:ph type="body" sz="quarter" idx="26" hasCustomPrompt="1"/>
          </p:nvPr>
        </p:nvSpPr>
        <p:spPr>
          <a:xfrm>
            <a:off x="1392239" y="10079106"/>
            <a:ext cx="1224136" cy="1170929"/>
          </a:xfrm>
          <a:prstGeom prst="ellipse">
            <a:avLst/>
          </a:prstGeom>
          <a:solidFill>
            <a:srgbClr val="5F8FB4"/>
          </a:solidFill>
        </p:spPr>
        <p:txBody>
          <a:bodyPr anchor="ctr"/>
          <a:lstStyle>
            <a:lvl1pPr marL="0" indent="0" algn="ctr">
              <a:buNone/>
              <a:defRPr sz="5400" b="1" i="0">
                <a:solidFill>
                  <a:schemeClr val="bg1">
                    <a:lumMod val="95000"/>
                  </a:schemeClr>
                </a:solidFill>
                <a:latin typeface="Metropolis" charset="0"/>
                <a:ea typeface="Metropolis" charset="0"/>
                <a:cs typeface="Metropolis" charset="0"/>
              </a:defRPr>
            </a:lvl1pPr>
          </a:lstStyle>
          <a:p>
            <a:pPr lvl="0"/>
            <a:r>
              <a:rPr lang="en-US" dirty="0"/>
              <a:t>x</a:t>
            </a:r>
          </a:p>
        </p:txBody>
      </p:sp>
      <p:sp>
        <p:nvSpPr>
          <p:cNvPr id="12" name="Text Placeholder 7"/>
          <p:cNvSpPr>
            <a:spLocks noGrp="1"/>
          </p:cNvSpPr>
          <p:nvPr>
            <p:ph type="body" sz="quarter" idx="27" hasCustomPrompt="1"/>
          </p:nvPr>
        </p:nvSpPr>
        <p:spPr>
          <a:xfrm>
            <a:off x="2976563" y="10079106"/>
            <a:ext cx="9001000" cy="585657"/>
          </a:xfrm>
          <a:prstGeom prst="rect">
            <a:avLst/>
          </a:prstGeom>
        </p:spPr>
        <p:txBody>
          <a:bodyPr lIns="0" tIns="0" rIns="0" bIns="0" anchor="t"/>
          <a:lstStyle>
            <a:lvl1pPr marL="0" indent="0" algn="l">
              <a:buNone/>
              <a:defRPr sz="4000" b="1" i="0" baseline="0">
                <a:solidFill>
                  <a:srgbClr val="5F8FB4"/>
                </a:solidFill>
                <a:latin typeface="Metropolis Semi" charset="0"/>
                <a:ea typeface="Metropolis Semi" charset="0"/>
                <a:cs typeface="Metropolis Semi"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TOPIC HEADING</a:t>
            </a:r>
          </a:p>
        </p:txBody>
      </p:sp>
      <p:sp>
        <p:nvSpPr>
          <p:cNvPr id="14" name="Text Placeholder 7"/>
          <p:cNvSpPr>
            <a:spLocks noGrp="1"/>
          </p:cNvSpPr>
          <p:nvPr>
            <p:ph type="body" sz="quarter" idx="28" hasCustomPrompt="1"/>
          </p:nvPr>
        </p:nvSpPr>
        <p:spPr>
          <a:xfrm>
            <a:off x="2976563" y="10688841"/>
            <a:ext cx="9001000" cy="1857791"/>
          </a:xfrm>
          <a:prstGeom prst="rect">
            <a:avLst/>
          </a:prstGeom>
        </p:spPr>
        <p:txBody>
          <a:bodyPr lIns="0" tIns="0" rIns="0" bIns="0" anchor="t"/>
          <a:lstStyle>
            <a:lvl1pPr marL="0" indent="0" algn="l">
              <a:lnSpc>
                <a:spcPct val="100000"/>
              </a:lnSpc>
              <a:buFont typeface="Arial" charset="0"/>
              <a:buNone/>
              <a:defRPr sz="3600" b="0" i="0" baseline="0">
                <a:solidFill>
                  <a:srgbClr val="888B8D"/>
                </a:solidFill>
                <a:latin typeface="Metropolis Light" charset="0"/>
                <a:ea typeface="Metropolis Light" charset="0"/>
                <a:cs typeface="Metropolis Light" charset="0"/>
              </a:defRPr>
            </a:lvl1pPr>
            <a:lvl2pPr marL="1028700" indent="-571500">
              <a:buFont typeface="Arial" charset="0"/>
              <a:buChar char="•"/>
              <a:defRPr sz="3600" b="0" i="0">
                <a:solidFill>
                  <a:srgbClr val="888B8D"/>
                </a:solidFill>
                <a:latin typeface="Metropolis Light" charset="0"/>
                <a:ea typeface="Metropolis Light" charset="0"/>
                <a:cs typeface="Metropolis Light" charset="0"/>
              </a:defRPr>
            </a:lvl2pPr>
            <a:lvl3pPr marL="1371600" indent="-457200">
              <a:buFont typeface="Arial" charset="0"/>
              <a:buChar char="•"/>
              <a:defRPr sz="3200" b="0" i="0">
                <a:solidFill>
                  <a:srgbClr val="888B8D"/>
                </a:solidFill>
                <a:latin typeface="Metropolis Light" charset="0"/>
                <a:ea typeface="Metropolis Light" charset="0"/>
                <a:cs typeface="Metropolis Light" charset="0"/>
              </a:defRPr>
            </a:lvl3pPr>
            <a:lvl4pPr marL="1371600" indent="0">
              <a:buFont typeface="Arial" charset="0"/>
              <a:buNone/>
              <a:defRPr sz="2800" b="0" i="0" baseline="0">
                <a:solidFill>
                  <a:srgbClr val="888B8D"/>
                </a:solidFill>
                <a:latin typeface="Metropolis Light" charset="0"/>
                <a:ea typeface="Metropolis Light" charset="0"/>
                <a:cs typeface="Metropolis Light" charset="0"/>
              </a:defRPr>
            </a:lvl4pPr>
            <a:lvl5pPr marL="1828800" indent="0">
              <a:buNone/>
              <a:defRPr sz="2800" b="0" i="0">
                <a:solidFill>
                  <a:srgbClr val="888B8D"/>
                </a:solidFill>
                <a:latin typeface="Metropolis Light" charset="0"/>
                <a:ea typeface="Metropolis Light" charset="0"/>
                <a:cs typeface="Metropolis Light" charset="0"/>
              </a:defRPr>
            </a:lvl5pPr>
          </a:lstStyle>
          <a:p>
            <a:pPr lvl="0"/>
            <a:r>
              <a:rPr lang="en-US" dirty="0"/>
              <a:t>Write a description here</a:t>
            </a:r>
          </a:p>
        </p:txBody>
      </p:sp>
      <p:sp>
        <p:nvSpPr>
          <p:cNvPr id="24" name="Text Placeholder 5"/>
          <p:cNvSpPr>
            <a:spLocks noGrp="1"/>
          </p:cNvSpPr>
          <p:nvPr>
            <p:ph type="body" sz="quarter" idx="29" hasCustomPrompt="1"/>
          </p:nvPr>
        </p:nvSpPr>
        <p:spPr>
          <a:xfrm>
            <a:off x="12477848" y="3598386"/>
            <a:ext cx="1224136" cy="1170929"/>
          </a:xfrm>
          <a:prstGeom prst="ellipse">
            <a:avLst/>
          </a:prstGeom>
          <a:solidFill>
            <a:srgbClr val="2C4553"/>
          </a:solidFill>
        </p:spPr>
        <p:txBody>
          <a:bodyPr anchor="ctr"/>
          <a:lstStyle>
            <a:lvl1pPr marL="0" indent="0" algn="ctr">
              <a:buNone/>
              <a:defRPr sz="5400" b="1" i="0">
                <a:solidFill>
                  <a:schemeClr val="bg1">
                    <a:lumMod val="95000"/>
                  </a:schemeClr>
                </a:solidFill>
                <a:latin typeface="Metropolis" charset="0"/>
                <a:ea typeface="Metropolis" charset="0"/>
                <a:cs typeface="Metropolis" charset="0"/>
              </a:defRPr>
            </a:lvl1pPr>
          </a:lstStyle>
          <a:p>
            <a:pPr lvl="0"/>
            <a:r>
              <a:rPr lang="en-US" dirty="0"/>
              <a:t>x</a:t>
            </a:r>
          </a:p>
        </p:txBody>
      </p:sp>
      <p:sp>
        <p:nvSpPr>
          <p:cNvPr id="25" name="Text Placeholder 7"/>
          <p:cNvSpPr>
            <a:spLocks noGrp="1"/>
          </p:cNvSpPr>
          <p:nvPr>
            <p:ph type="body" sz="quarter" idx="30" hasCustomPrompt="1"/>
          </p:nvPr>
        </p:nvSpPr>
        <p:spPr>
          <a:xfrm>
            <a:off x="14062172" y="3598386"/>
            <a:ext cx="9001000" cy="585657"/>
          </a:xfrm>
          <a:prstGeom prst="rect">
            <a:avLst/>
          </a:prstGeom>
        </p:spPr>
        <p:txBody>
          <a:bodyPr lIns="0" tIns="0" rIns="0" bIns="0" anchor="t"/>
          <a:lstStyle>
            <a:lvl1pPr marL="0" indent="0" algn="l">
              <a:buNone/>
              <a:defRPr sz="4000" b="1" i="0" baseline="0">
                <a:solidFill>
                  <a:srgbClr val="2C4553"/>
                </a:solidFill>
                <a:latin typeface="Metropolis Semi" charset="0"/>
                <a:ea typeface="Metropolis Semi" charset="0"/>
                <a:cs typeface="Metropolis Semi"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TOPIC HEADING</a:t>
            </a:r>
          </a:p>
        </p:txBody>
      </p:sp>
      <p:sp>
        <p:nvSpPr>
          <p:cNvPr id="26" name="Text Placeholder 7"/>
          <p:cNvSpPr>
            <a:spLocks noGrp="1"/>
          </p:cNvSpPr>
          <p:nvPr>
            <p:ph type="body" sz="quarter" idx="31" hasCustomPrompt="1"/>
          </p:nvPr>
        </p:nvSpPr>
        <p:spPr>
          <a:xfrm>
            <a:off x="14062172" y="4208121"/>
            <a:ext cx="9001000" cy="1857791"/>
          </a:xfrm>
          <a:prstGeom prst="rect">
            <a:avLst/>
          </a:prstGeom>
        </p:spPr>
        <p:txBody>
          <a:bodyPr lIns="0" tIns="0" rIns="0" bIns="0" anchor="t"/>
          <a:lstStyle>
            <a:lvl1pPr marL="0" indent="0" algn="l">
              <a:lnSpc>
                <a:spcPct val="100000"/>
              </a:lnSpc>
              <a:buFont typeface="Arial" charset="0"/>
              <a:buNone/>
              <a:defRPr sz="3600" b="0" i="0" baseline="0">
                <a:solidFill>
                  <a:srgbClr val="888B8D"/>
                </a:solidFill>
                <a:latin typeface="Metropolis Light" charset="0"/>
                <a:ea typeface="Metropolis Light" charset="0"/>
                <a:cs typeface="Metropolis Light" charset="0"/>
              </a:defRPr>
            </a:lvl1pPr>
            <a:lvl2pPr marL="1028700" indent="-571500">
              <a:buFont typeface="Arial" charset="0"/>
              <a:buChar char="•"/>
              <a:defRPr sz="3600" b="0" i="0">
                <a:solidFill>
                  <a:srgbClr val="888B8D"/>
                </a:solidFill>
                <a:latin typeface="Metropolis Light" charset="0"/>
                <a:ea typeface="Metropolis Light" charset="0"/>
                <a:cs typeface="Metropolis Light" charset="0"/>
              </a:defRPr>
            </a:lvl2pPr>
            <a:lvl3pPr marL="1371600" indent="-457200">
              <a:buFont typeface="Arial" charset="0"/>
              <a:buChar char="•"/>
              <a:defRPr sz="3200" b="0" i="0">
                <a:solidFill>
                  <a:srgbClr val="888B8D"/>
                </a:solidFill>
                <a:latin typeface="Metropolis Light" charset="0"/>
                <a:ea typeface="Metropolis Light" charset="0"/>
                <a:cs typeface="Metropolis Light" charset="0"/>
              </a:defRPr>
            </a:lvl3pPr>
            <a:lvl4pPr marL="1371600" indent="0">
              <a:buFont typeface="Arial" charset="0"/>
              <a:buNone/>
              <a:defRPr sz="2800" b="0" i="0" baseline="0">
                <a:solidFill>
                  <a:srgbClr val="888B8D"/>
                </a:solidFill>
                <a:latin typeface="Metropolis Light" charset="0"/>
                <a:ea typeface="Metropolis Light" charset="0"/>
                <a:cs typeface="Metropolis Light" charset="0"/>
              </a:defRPr>
            </a:lvl4pPr>
            <a:lvl5pPr marL="1828800" indent="0">
              <a:buNone/>
              <a:defRPr sz="2800" b="0" i="0">
                <a:solidFill>
                  <a:srgbClr val="888B8D"/>
                </a:solidFill>
                <a:latin typeface="Metropolis Light" charset="0"/>
                <a:ea typeface="Metropolis Light" charset="0"/>
                <a:cs typeface="Metropolis Light" charset="0"/>
              </a:defRPr>
            </a:lvl5pPr>
          </a:lstStyle>
          <a:p>
            <a:pPr lvl="0"/>
            <a:r>
              <a:rPr lang="en-US" dirty="0"/>
              <a:t>Write a description here</a:t>
            </a:r>
          </a:p>
        </p:txBody>
      </p:sp>
      <p:sp>
        <p:nvSpPr>
          <p:cNvPr id="27" name="Text Placeholder 5"/>
          <p:cNvSpPr>
            <a:spLocks noGrp="1"/>
          </p:cNvSpPr>
          <p:nvPr>
            <p:ph type="body" sz="quarter" idx="32" hasCustomPrompt="1"/>
          </p:nvPr>
        </p:nvSpPr>
        <p:spPr>
          <a:xfrm>
            <a:off x="12477848" y="6824096"/>
            <a:ext cx="1224136" cy="1170929"/>
          </a:xfrm>
          <a:prstGeom prst="ellipse">
            <a:avLst/>
          </a:prstGeom>
          <a:solidFill>
            <a:srgbClr val="5F8FB4"/>
          </a:solidFill>
        </p:spPr>
        <p:txBody>
          <a:bodyPr anchor="ctr"/>
          <a:lstStyle>
            <a:lvl1pPr marL="0" indent="0" algn="ctr">
              <a:buNone/>
              <a:defRPr sz="5400" b="1" i="0">
                <a:solidFill>
                  <a:schemeClr val="bg1">
                    <a:lumMod val="95000"/>
                  </a:schemeClr>
                </a:solidFill>
                <a:latin typeface="Metropolis" charset="0"/>
                <a:ea typeface="Metropolis" charset="0"/>
                <a:cs typeface="Metropolis" charset="0"/>
              </a:defRPr>
            </a:lvl1pPr>
          </a:lstStyle>
          <a:p>
            <a:pPr lvl="0"/>
            <a:r>
              <a:rPr lang="en-US" dirty="0"/>
              <a:t>x</a:t>
            </a:r>
          </a:p>
        </p:txBody>
      </p:sp>
      <p:sp>
        <p:nvSpPr>
          <p:cNvPr id="28" name="Text Placeholder 7"/>
          <p:cNvSpPr>
            <a:spLocks noGrp="1"/>
          </p:cNvSpPr>
          <p:nvPr>
            <p:ph type="body" sz="quarter" idx="33" hasCustomPrompt="1"/>
          </p:nvPr>
        </p:nvSpPr>
        <p:spPr>
          <a:xfrm>
            <a:off x="14062172" y="6824096"/>
            <a:ext cx="9001000" cy="585657"/>
          </a:xfrm>
          <a:prstGeom prst="rect">
            <a:avLst/>
          </a:prstGeom>
        </p:spPr>
        <p:txBody>
          <a:bodyPr lIns="0" tIns="0" rIns="0" bIns="0" anchor="t"/>
          <a:lstStyle>
            <a:lvl1pPr marL="0" indent="0" algn="l">
              <a:buNone/>
              <a:defRPr sz="4000" b="1" i="0" baseline="0">
                <a:solidFill>
                  <a:srgbClr val="5F8FB4"/>
                </a:solidFill>
                <a:latin typeface="Metropolis Semi" charset="0"/>
                <a:ea typeface="Metropolis Semi" charset="0"/>
                <a:cs typeface="Metropolis Semi"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TOPIC HEADING</a:t>
            </a:r>
          </a:p>
        </p:txBody>
      </p:sp>
      <p:sp>
        <p:nvSpPr>
          <p:cNvPr id="29" name="Text Placeholder 7"/>
          <p:cNvSpPr>
            <a:spLocks noGrp="1"/>
          </p:cNvSpPr>
          <p:nvPr>
            <p:ph type="body" sz="quarter" idx="34" hasCustomPrompt="1"/>
          </p:nvPr>
        </p:nvSpPr>
        <p:spPr>
          <a:xfrm>
            <a:off x="14062172" y="7433831"/>
            <a:ext cx="9001000" cy="1857791"/>
          </a:xfrm>
          <a:prstGeom prst="rect">
            <a:avLst/>
          </a:prstGeom>
        </p:spPr>
        <p:txBody>
          <a:bodyPr lIns="0" tIns="0" rIns="0" bIns="0" anchor="t"/>
          <a:lstStyle>
            <a:lvl1pPr marL="0" indent="0" algn="l">
              <a:lnSpc>
                <a:spcPct val="100000"/>
              </a:lnSpc>
              <a:buFont typeface="Arial" charset="0"/>
              <a:buNone/>
              <a:defRPr sz="3600" b="0" i="0" baseline="0">
                <a:solidFill>
                  <a:srgbClr val="888B8D"/>
                </a:solidFill>
                <a:latin typeface="Metropolis Light" charset="0"/>
                <a:ea typeface="Metropolis Light" charset="0"/>
                <a:cs typeface="Metropolis Light" charset="0"/>
              </a:defRPr>
            </a:lvl1pPr>
            <a:lvl2pPr marL="1028700" indent="-571500">
              <a:buFont typeface="Arial" charset="0"/>
              <a:buChar char="•"/>
              <a:defRPr sz="3600" b="0" i="0">
                <a:solidFill>
                  <a:srgbClr val="888B8D"/>
                </a:solidFill>
                <a:latin typeface="Metropolis Light" charset="0"/>
                <a:ea typeface="Metropolis Light" charset="0"/>
                <a:cs typeface="Metropolis Light" charset="0"/>
              </a:defRPr>
            </a:lvl2pPr>
            <a:lvl3pPr marL="1371600" indent="-457200">
              <a:buFont typeface="Arial" charset="0"/>
              <a:buChar char="•"/>
              <a:defRPr sz="3200" b="0" i="0">
                <a:solidFill>
                  <a:srgbClr val="888B8D"/>
                </a:solidFill>
                <a:latin typeface="Metropolis Light" charset="0"/>
                <a:ea typeface="Metropolis Light" charset="0"/>
                <a:cs typeface="Metropolis Light" charset="0"/>
              </a:defRPr>
            </a:lvl3pPr>
            <a:lvl4pPr marL="1371600" indent="0">
              <a:buFont typeface="Arial" charset="0"/>
              <a:buNone/>
              <a:defRPr sz="2800" b="0" i="0" baseline="0">
                <a:solidFill>
                  <a:srgbClr val="888B8D"/>
                </a:solidFill>
                <a:latin typeface="Metropolis Light" charset="0"/>
                <a:ea typeface="Metropolis Light" charset="0"/>
                <a:cs typeface="Metropolis Light" charset="0"/>
              </a:defRPr>
            </a:lvl4pPr>
            <a:lvl5pPr marL="1828800" indent="0">
              <a:buNone/>
              <a:defRPr sz="2800" b="0" i="0">
                <a:solidFill>
                  <a:srgbClr val="888B8D"/>
                </a:solidFill>
                <a:latin typeface="Metropolis Light" charset="0"/>
                <a:ea typeface="Metropolis Light" charset="0"/>
                <a:cs typeface="Metropolis Light" charset="0"/>
              </a:defRPr>
            </a:lvl5pPr>
          </a:lstStyle>
          <a:p>
            <a:pPr lvl="0"/>
            <a:r>
              <a:rPr lang="en-US" dirty="0"/>
              <a:t>Write a description here</a:t>
            </a:r>
          </a:p>
        </p:txBody>
      </p:sp>
      <p:sp>
        <p:nvSpPr>
          <p:cNvPr id="30" name="Text Placeholder 5"/>
          <p:cNvSpPr>
            <a:spLocks noGrp="1"/>
          </p:cNvSpPr>
          <p:nvPr>
            <p:ph type="body" sz="quarter" idx="35" hasCustomPrompt="1"/>
          </p:nvPr>
        </p:nvSpPr>
        <p:spPr>
          <a:xfrm>
            <a:off x="12477848" y="10079106"/>
            <a:ext cx="1224136" cy="1170929"/>
          </a:xfrm>
          <a:prstGeom prst="ellipse">
            <a:avLst/>
          </a:prstGeom>
          <a:solidFill>
            <a:srgbClr val="2C4553"/>
          </a:solidFill>
        </p:spPr>
        <p:txBody>
          <a:bodyPr anchor="ctr"/>
          <a:lstStyle>
            <a:lvl1pPr marL="0" indent="0" algn="ctr">
              <a:buNone/>
              <a:defRPr sz="5400" b="1" i="0">
                <a:solidFill>
                  <a:schemeClr val="bg1">
                    <a:lumMod val="95000"/>
                  </a:schemeClr>
                </a:solidFill>
                <a:latin typeface="Metropolis" charset="0"/>
                <a:ea typeface="Metropolis" charset="0"/>
                <a:cs typeface="Metropolis" charset="0"/>
              </a:defRPr>
            </a:lvl1pPr>
          </a:lstStyle>
          <a:p>
            <a:pPr lvl="0"/>
            <a:r>
              <a:rPr lang="en-US" dirty="0"/>
              <a:t>x</a:t>
            </a:r>
          </a:p>
        </p:txBody>
      </p:sp>
      <p:sp>
        <p:nvSpPr>
          <p:cNvPr id="31" name="Text Placeholder 7"/>
          <p:cNvSpPr>
            <a:spLocks noGrp="1"/>
          </p:cNvSpPr>
          <p:nvPr>
            <p:ph type="body" sz="quarter" idx="36" hasCustomPrompt="1"/>
          </p:nvPr>
        </p:nvSpPr>
        <p:spPr>
          <a:xfrm>
            <a:off x="14062172" y="10079106"/>
            <a:ext cx="9001000" cy="585657"/>
          </a:xfrm>
          <a:prstGeom prst="rect">
            <a:avLst/>
          </a:prstGeom>
        </p:spPr>
        <p:txBody>
          <a:bodyPr lIns="0" tIns="0" rIns="0" bIns="0" anchor="t"/>
          <a:lstStyle>
            <a:lvl1pPr marL="0" indent="0" algn="l">
              <a:buNone/>
              <a:defRPr sz="4000" b="1" i="0" baseline="0">
                <a:solidFill>
                  <a:srgbClr val="2C4553"/>
                </a:solidFill>
                <a:latin typeface="Metropolis Semi" charset="0"/>
                <a:ea typeface="Metropolis Semi" charset="0"/>
                <a:cs typeface="Metropolis Semi"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TOPIC HEADING</a:t>
            </a:r>
          </a:p>
        </p:txBody>
      </p:sp>
      <p:sp>
        <p:nvSpPr>
          <p:cNvPr id="32" name="Text Placeholder 7"/>
          <p:cNvSpPr>
            <a:spLocks noGrp="1"/>
          </p:cNvSpPr>
          <p:nvPr>
            <p:ph type="body" sz="quarter" idx="37" hasCustomPrompt="1"/>
          </p:nvPr>
        </p:nvSpPr>
        <p:spPr>
          <a:xfrm>
            <a:off x="14062172" y="10688841"/>
            <a:ext cx="9001000" cy="1857791"/>
          </a:xfrm>
          <a:prstGeom prst="rect">
            <a:avLst/>
          </a:prstGeom>
        </p:spPr>
        <p:txBody>
          <a:bodyPr lIns="0" tIns="0" rIns="0" bIns="0" anchor="t"/>
          <a:lstStyle>
            <a:lvl1pPr marL="0" indent="0" algn="l">
              <a:lnSpc>
                <a:spcPct val="100000"/>
              </a:lnSpc>
              <a:buFont typeface="Arial" charset="0"/>
              <a:buNone/>
              <a:defRPr sz="3600" b="0" i="0" baseline="0">
                <a:solidFill>
                  <a:srgbClr val="888B8D"/>
                </a:solidFill>
                <a:latin typeface="Metropolis Light" charset="0"/>
                <a:ea typeface="Metropolis Light" charset="0"/>
                <a:cs typeface="Metropolis Light" charset="0"/>
              </a:defRPr>
            </a:lvl1pPr>
            <a:lvl2pPr marL="1028700" indent="-571500">
              <a:buFont typeface="Arial" charset="0"/>
              <a:buChar char="•"/>
              <a:defRPr sz="3600" b="0" i="0">
                <a:solidFill>
                  <a:srgbClr val="888B8D"/>
                </a:solidFill>
                <a:latin typeface="Metropolis Light" charset="0"/>
                <a:ea typeface="Metropolis Light" charset="0"/>
                <a:cs typeface="Metropolis Light" charset="0"/>
              </a:defRPr>
            </a:lvl2pPr>
            <a:lvl3pPr marL="1371600" indent="-457200">
              <a:buFont typeface="Arial" charset="0"/>
              <a:buChar char="•"/>
              <a:defRPr sz="3200" b="0" i="0">
                <a:solidFill>
                  <a:srgbClr val="888B8D"/>
                </a:solidFill>
                <a:latin typeface="Metropolis Light" charset="0"/>
                <a:ea typeface="Metropolis Light" charset="0"/>
                <a:cs typeface="Metropolis Light" charset="0"/>
              </a:defRPr>
            </a:lvl3pPr>
            <a:lvl4pPr marL="1371600" indent="0">
              <a:buFont typeface="Arial" charset="0"/>
              <a:buNone/>
              <a:defRPr sz="2800" b="0" i="0" baseline="0">
                <a:solidFill>
                  <a:srgbClr val="888B8D"/>
                </a:solidFill>
                <a:latin typeface="Metropolis Light" charset="0"/>
                <a:ea typeface="Metropolis Light" charset="0"/>
                <a:cs typeface="Metropolis Light" charset="0"/>
              </a:defRPr>
            </a:lvl4pPr>
            <a:lvl5pPr marL="1828800" indent="0">
              <a:buNone/>
              <a:defRPr sz="2800" b="0" i="0">
                <a:solidFill>
                  <a:srgbClr val="888B8D"/>
                </a:solidFill>
                <a:latin typeface="Metropolis Light" charset="0"/>
                <a:ea typeface="Metropolis Light" charset="0"/>
                <a:cs typeface="Metropolis Light" charset="0"/>
              </a:defRPr>
            </a:lvl5pPr>
          </a:lstStyle>
          <a:p>
            <a:pPr lvl="0"/>
            <a:r>
              <a:rPr lang="en-US" dirty="0"/>
              <a:t>Write a description here</a:t>
            </a:r>
          </a:p>
        </p:txBody>
      </p:sp>
    </p:spTree>
    <p:extLst>
      <p:ext uri="{BB962C8B-B14F-4D97-AF65-F5344CB8AC3E}">
        <p14:creationId xmlns:p14="http://schemas.microsoft.com/office/powerpoint/2010/main" val="1329559844"/>
      </p:ext>
    </p:extLst>
  </p:cSld>
  <p:clrMapOvr>
    <a:masterClrMapping/>
  </p:clrMapOvr>
  <p:extLst>
    <p:ext uri="{DCECCB84-F9BA-43D5-87BE-67443E8EF086}">
      <p15:sldGuideLst xmlns:p15="http://schemas.microsoft.com/office/powerpoint/2012/main">
        <p15:guide id="1" pos="877">
          <p15:clr>
            <a:srgbClr val="FBAE40"/>
          </p15:clr>
        </p15:guide>
        <p15:guide id="2" orient="horz" pos="137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ing 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3DFFEF7-34CC-3342-AA05-AD41E90D25E7}"/>
              </a:ext>
            </a:extLst>
          </p:cNvPr>
          <p:cNvSpPr/>
          <p:nvPr userDrawn="1"/>
        </p:nvSpPr>
        <p:spPr>
          <a:xfrm>
            <a:off x="16341" y="-13976"/>
            <a:ext cx="24387176" cy="13716000"/>
          </a:xfrm>
          <a:prstGeom prst="rect">
            <a:avLst/>
          </a:prstGeom>
          <a:solidFill>
            <a:srgbClr val="2C465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a:p>
        </p:txBody>
      </p:sp>
      <p:sp>
        <p:nvSpPr>
          <p:cNvPr id="14" name="Slide Number Placeholder 9"/>
          <p:cNvSpPr>
            <a:spLocks noGrp="1"/>
          </p:cNvSpPr>
          <p:nvPr>
            <p:ph type="sldNum" sz="quarter" idx="4"/>
          </p:nvPr>
        </p:nvSpPr>
        <p:spPr>
          <a:xfrm>
            <a:off x="18386275" y="12546632"/>
            <a:ext cx="5487987" cy="730250"/>
          </a:xfrm>
          <a:prstGeom prst="rect">
            <a:avLst/>
          </a:prstGeom>
        </p:spPr>
        <p:txBody>
          <a:bodyPr vert="horz" lIns="91440" tIns="45720" rIns="91440" bIns="45720" rtlCol="0" anchor="ctr"/>
          <a:lstStyle>
            <a:lvl1pPr algn="r">
              <a:defRPr sz="3200">
                <a:solidFill>
                  <a:schemeClr val="bg1">
                    <a:lumMod val="95000"/>
                  </a:schemeClr>
                </a:solidFill>
              </a:defRPr>
            </a:lvl1pPr>
          </a:lstStyle>
          <a:p>
            <a:fld id="{47F93D8C-A26C-F545-8967-C8D7507D6103}" type="slidenum">
              <a:rPr lang="en-US" smtClean="0"/>
              <a:pPr/>
              <a:t>‹#›</a:t>
            </a:fld>
            <a:endParaRPr lang="en-US"/>
          </a:p>
        </p:txBody>
      </p:sp>
      <p:sp>
        <p:nvSpPr>
          <p:cNvPr id="3" name="Text Placeholder 2">
            <a:extLst>
              <a:ext uri="{FF2B5EF4-FFF2-40B4-BE49-F238E27FC236}">
                <a16:creationId xmlns:a16="http://schemas.microsoft.com/office/drawing/2014/main" id="{3B14B929-BB02-F441-B304-3707084D78BB}"/>
              </a:ext>
            </a:extLst>
          </p:cNvPr>
          <p:cNvSpPr>
            <a:spLocks noGrp="1"/>
          </p:cNvSpPr>
          <p:nvPr>
            <p:ph type="body" sz="quarter" idx="10" hasCustomPrompt="1"/>
          </p:nvPr>
        </p:nvSpPr>
        <p:spPr>
          <a:xfrm>
            <a:off x="4410635" y="6234627"/>
            <a:ext cx="15598588" cy="1218795"/>
          </a:xfrm>
          <a:prstGeom prst="rect">
            <a:avLst/>
          </a:prstGeom>
        </p:spPr>
        <p:txBody>
          <a:bodyPr wrap="square" lIns="0" tIns="0" rIns="0" bIns="0" anchor="t" anchorCtr="0">
            <a:spAutoFit/>
          </a:bodyPr>
          <a:lstStyle>
            <a:lvl1pPr marL="0" indent="0" algn="ctr">
              <a:buNone/>
              <a:defRPr sz="8800" b="1">
                <a:solidFill>
                  <a:schemeClr val="bg1"/>
                </a:solidFill>
                <a:latin typeface="Metropolis" pitchFamily="2" charset="77"/>
              </a:defRPr>
            </a:lvl1pPr>
          </a:lstStyle>
          <a:p>
            <a:pPr lvl="0"/>
            <a:r>
              <a:rPr lang="en-US" dirty="0"/>
              <a:t>TOPIC HEADING HERE</a:t>
            </a:r>
          </a:p>
        </p:txBody>
      </p:sp>
      <p:sp>
        <p:nvSpPr>
          <p:cNvPr id="5" name="Text Placeholder 5">
            <a:extLst>
              <a:ext uri="{FF2B5EF4-FFF2-40B4-BE49-F238E27FC236}">
                <a16:creationId xmlns:a16="http://schemas.microsoft.com/office/drawing/2014/main" id="{5BE54AD4-2B8B-6341-BC7E-443C583114C9}"/>
              </a:ext>
            </a:extLst>
          </p:cNvPr>
          <p:cNvSpPr>
            <a:spLocks noGrp="1"/>
          </p:cNvSpPr>
          <p:nvPr>
            <p:ph type="body" sz="quarter" idx="13" hasCustomPrompt="1"/>
          </p:nvPr>
        </p:nvSpPr>
        <p:spPr>
          <a:xfrm>
            <a:off x="11311571" y="3790195"/>
            <a:ext cx="1800200" cy="1721955"/>
          </a:xfrm>
          <a:prstGeom prst="ellipse">
            <a:avLst/>
          </a:prstGeom>
          <a:solidFill>
            <a:srgbClr val="DB5729"/>
          </a:solidFill>
        </p:spPr>
        <p:txBody>
          <a:bodyPr anchor="ctr"/>
          <a:lstStyle>
            <a:lvl1pPr marL="0" indent="0" algn="ctr">
              <a:buNone/>
              <a:defRPr sz="6600" b="1" i="0">
                <a:solidFill>
                  <a:schemeClr val="bg1">
                    <a:lumMod val="95000"/>
                  </a:schemeClr>
                </a:solidFill>
                <a:latin typeface="Metropolis" charset="0"/>
                <a:ea typeface="Metropolis" charset="0"/>
                <a:cs typeface="Metropolis" charset="0"/>
              </a:defRPr>
            </a:lvl1pPr>
          </a:lstStyle>
          <a:p>
            <a:pPr lvl="0"/>
            <a:r>
              <a:rPr lang="en-US" dirty="0"/>
              <a:t>1</a:t>
            </a:r>
          </a:p>
        </p:txBody>
      </p:sp>
      <p:sp>
        <p:nvSpPr>
          <p:cNvPr id="8" name="Text Placeholder 7">
            <a:extLst>
              <a:ext uri="{FF2B5EF4-FFF2-40B4-BE49-F238E27FC236}">
                <a16:creationId xmlns:a16="http://schemas.microsoft.com/office/drawing/2014/main" id="{A621F349-3843-394E-8909-CB58D27B86D0}"/>
              </a:ext>
            </a:extLst>
          </p:cNvPr>
          <p:cNvSpPr>
            <a:spLocks noGrp="1"/>
          </p:cNvSpPr>
          <p:nvPr>
            <p:ph type="body" sz="quarter" idx="16" hasCustomPrompt="1"/>
          </p:nvPr>
        </p:nvSpPr>
        <p:spPr>
          <a:xfrm>
            <a:off x="3896751" y="7517343"/>
            <a:ext cx="16593671" cy="3024096"/>
          </a:xfrm>
          <a:prstGeom prst="rect">
            <a:avLst/>
          </a:prstGeom>
        </p:spPr>
        <p:txBody>
          <a:bodyPr lIns="0" tIns="0" rIns="0" bIns="0" anchor="t"/>
          <a:lstStyle>
            <a:lvl1pPr marL="0" indent="0" algn="ctr">
              <a:lnSpc>
                <a:spcPct val="110000"/>
              </a:lnSpc>
              <a:spcBef>
                <a:spcPts val="1500"/>
              </a:spcBef>
              <a:buFont typeface="Arial" charset="0"/>
              <a:buNone/>
              <a:defRPr sz="3500" b="0" i="0" baseline="0">
                <a:solidFill>
                  <a:schemeClr val="bg1"/>
                </a:solidFill>
                <a:latin typeface="Metropolis" charset="0"/>
                <a:ea typeface="Metropolis" charset="0"/>
                <a:cs typeface="Metropolis" charset="0"/>
              </a:defRPr>
            </a:lvl1pPr>
            <a:lvl2pPr marL="457200" indent="0">
              <a:buNone/>
              <a:defRPr sz="3600" b="0" i="0">
                <a:solidFill>
                  <a:srgbClr val="888B8D"/>
                </a:solidFill>
                <a:latin typeface="Metropolis Light" charset="0"/>
                <a:ea typeface="Metropolis Light" charset="0"/>
                <a:cs typeface="Metropolis Light" charset="0"/>
              </a:defRPr>
            </a:lvl2pPr>
            <a:lvl3pPr marL="914400" indent="0">
              <a:buNone/>
              <a:defRPr sz="3200" b="0" i="0">
                <a:solidFill>
                  <a:srgbClr val="888B8D"/>
                </a:solidFill>
                <a:latin typeface="Metropolis Light" charset="0"/>
                <a:ea typeface="Metropolis Light" charset="0"/>
                <a:cs typeface="Metropolis Light" charset="0"/>
              </a:defRPr>
            </a:lvl3pPr>
            <a:lvl4pPr marL="1371600" indent="0">
              <a:buNone/>
              <a:defRPr sz="2800" b="0" i="0">
                <a:solidFill>
                  <a:srgbClr val="888B8D"/>
                </a:solidFill>
                <a:latin typeface="Metropolis Light" charset="0"/>
                <a:ea typeface="Metropolis Light" charset="0"/>
                <a:cs typeface="Metropolis Light" charset="0"/>
              </a:defRPr>
            </a:lvl4pPr>
            <a:lvl5pPr marL="1828800" indent="0">
              <a:buNone/>
              <a:defRPr sz="2800" b="0" i="0">
                <a:solidFill>
                  <a:srgbClr val="888B8D"/>
                </a:solidFill>
                <a:latin typeface="Metropolis Light" charset="0"/>
                <a:ea typeface="Metropolis Light" charset="0"/>
                <a:cs typeface="Metropolis Light" charset="0"/>
              </a:defRPr>
            </a:lvl5pPr>
          </a:lstStyle>
          <a:p>
            <a:pPr lvl="0"/>
            <a:r>
              <a:rPr lang="en-US" dirty="0"/>
              <a:t>Sometimes it’s nice to start your topic with an overview statement.</a:t>
            </a:r>
          </a:p>
          <a:p>
            <a:pPr lvl="0"/>
            <a:endParaRPr lang="en-US" dirty="0"/>
          </a:p>
        </p:txBody>
      </p:sp>
    </p:spTree>
    <p:extLst>
      <p:ext uri="{BB962C8B-B14F-4D97-AF65-F5344CB8AC3E}">
        <p14:creationId xmlns:p14="http://schemas.microsoft.com/office/powerpoint/2010/main" val="356628305"/>
      </p:ext>
    </p:extLst>
  </p:cSld>
  <p:clrMapOvr>
    <a:masterClrMapping/>
  </p:clrMapOvr>
  <p:extLst>
    <p:ext uri="{DCECCB84-F9BA-43D5-87BE-67443E8EF086}">
      <p15:sldGuideLst xmlns:p15="http://schemas.microsoft.com/office/powerpoint/2012/main">
        <p15:guide id="2" pos="7681">
          <p15:clr>
            <a:srgbClr val="FBAE40"/>
          </p15:clr>
        </p15:guide>
        <p15:guide id="3" pos="1195">
          <p15:clr>
            <a:srgbClr val="FBAE40"/>
          </p15:clr>
        </p15:guide>
        <p15:guide id="4" orient="horz" pos="196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ing 6_Custom">
    <p:bg>
      <p:bgPr>
        <a:solidFill>
          <a:srgbClr val="2C455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9E662DC1-6D48-054A-A266-F7C8344F90D2}"/>
              </a:ext>
            </a:extLst>
          </p:cNvPr>
          <p:cNvSpPr>
            <a:spLocks noGrp="1"/>
          </p:cNvSpPr>
          <p:nvPr>
            <p:ph type="pic" sz="quarter" idx="11"/>
          </p:nvPr>
        </p:nvSpPr>
        <p:spPr>
          <a:xfrm>
            <a:off x="0" y="0"/>
            <a:ext cx="24387175" cy="13716000"/>
          </a:xfrm>
          <a:prstGeom prst="rect">
            <a:avLst/>
          </a:prstGeom>
        </p:spPr>
        <p:txBody>
          <a:bodyPr/>
          <a:lstStyle>
            <a:lvl1pPr marL="0" indent="0">
              <a:buNone/>
              <a:defRPr/>
            </a:lvl1pPr>
          </a:lstStyle>
          <a:p>
            <a:endParaRPr lang="en-US"/>
          </a:p>
        </p:txBody>
      </p:sp>
      <p:sp>
        <p:nvSpPr>
          <p:cNvPr id="14" name="Slide Number Placeholder 9"/>
          <p:cNvSpPr>
            <a:spLocks noGrp="1"/>
          </p:cNvSpPr>
          <p:nvPr>
            <p:ph type="sldNum" sz="quarter" idx="4"/>
          </p:nvPr>
        </p:nvSpPr>
        <p:spPr>
          <a:xfrm>
            <a:off x="18386275" y="12546632"/>
            <a:ext cx="5487987" cy="730250"/>
          </a:xfrm>
          <a:prstGeom prst="rect">
            <a:avLst/>
          </a:prstGeom>
        </p:spPr>
        <p:txBody>
          <a:bodyPr vert="horz" lIns="91440" tIns="45720" rIns="91440" bIns="45720" rtlCol="0" anchor="ctr"/>
          <a:lstStyle>
            <a:lvl1pPr algn="r">
              <a:defRPr sz="3200">
                <a:solidFill>
                  <a:schemeClr val="bg1">
                    <a:lumMod val="95000"/>
                  </a:schemeClr>
                </a:solidFill>
              </a:defRPr>
            </a:lvl1pPr>
          </a:lstStyle>
          <a:p>
            <a:fld id="{47F93D8C-A26C-F545-8967-C8D7507D6103}" type="slidenum">
              <a:rPr lang="en-US" smtClean="0"/>
              <a:pPr/>
              <a:t>‹#›</a:t>
            </a:fld>
            <a:endParaRPr lang="en-US"/>
          </a:p>
        </p:txBody>
      </p:sp>
      <p:pic>
        <p:nvPicPr>
          <p:cNvPr id="5" name="Picture 4">
            <a:extLst>
              <a:ext uri="{FF2B5EF4-FFF2-40B4-BE49-F238E27FC236}">
                <a16:creationId xmlns:a16="http://schemas.microsoft.com/office/drawing/2014/main" id="{BFDEE2B3-835A-2C43-A4FF-2F7B725765E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004317" y="1889448"/>
            <a:ext cx="2378539" cy="831055"/>
          </a:xfrm>
          <a:prstGeom prst="rect">
            <a:avLst/>
          </a:prstGeom>
        </p:spPr>
      </p:pic>
      <p:sp>
        <p:nvSpPr>
          <p:cNvPr id="6" name="Text Placeholder 2">
            <a:extLst>
              <a:ext uri="{FF2B5EF4-FFF2-40B4-BE49-F238E27FC236}">
                <a16:creationId xmlns:a16="http://schemas.microsoft.com/office/drawing/2014/main" id="{D48AAC38-27F4-FD46-9B14-C6405CCA2D50}"/>
              </a:ext>
            </a:extLst>
          </p:cNvPr>
          <p:cNvSpPr>
            <a:spLocks noGrp="1"/>
          </p:cNvSpPr>
          <p:nvPr>
            <p:ph type="body" sz="quarter" idx="10" hasCustomPrompt="1"/>
          </p:nvPr>
        </p:nvSpPr>
        <p:spPr>
          <a:xfrm>
            <a:off x="1897063" y="3104038"/>
            <a:ext cx="20593050" cy="1218795"/>
          </a:xfrm>
          <a:prstGeom prst="rect">
            <a:avLst/>
          </a:prstGeom>
        </p:spPr>
        <p:txBody>
          <a:bodyPr lIns="0" tIns="0" rIns="0" bIns="0" anchor="t" anchorCtr="0">
            <a:spAutoFit/>
          </a:bodyPr>
          <a:lstStyle>
            <a:lvl1pPr marL="0" indent="0" algn="ctr">
              <a:buNone/>
              <a:defRPr sz="8800" b="1">
                <a:solidFill>
                  <a:schemeClr val="bg1"/>
                </a:solidFill>
                <a:latin typeface="Metropolis" pitchFamily="2" charset="77"/>
              </a:defRPr>
            </a:lvl1pPr>
          </a:lstStyle>
          <a:p>
            <a:pPr lvl="0"/>
            <a:r>
              <a:rPr lang="en-US" dirty="0"/>
              <a:t>CHOOSE YOUR OWN PHOTO</a:t>
            </a:r>
          </a:p>
        </p:txBody>
      </p:sp>
    </p:spTree>
    <p:extLst>
      <p:ext uri="{BB962C8B-B14F-4D97-AF65-F5344CB8AC3E}">
        <p14:creationId xmlns:p14="http://schemas.microsoft.com/office/powerpoint/2010/main" val="429789923"/>
      </p:ext>
    </p:extLst>
  </p:cSld>
  <p:clrMapOvr>
    <a:masterClrMapping/>
  </p:clrMapOvr>
  <p:extLst>
    <p:ext uri="{DCECCB84-F9BA-43D5-87BE-67443E8EF086}">
      <p15:sldGuideLst xmlns:p15="http://schemas.microsoft.com/office/powerpoint/2012/main">
        <p15:guide id="1" orient="horz" pos="1961">
          <p15:clr>
            <a:srgbClr val="FBAE40"/>
          </p15:clr>
        </p15:guide>
        <p15:guide id="2" pos="7681">
          <p15:clr>
            <a:srgbClr val="FBAE40"/>
          </p15:clr>
        </p15:guide>
        <p15:guide id="3" pos="1195">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1">
    <p:bg>
      <p:bgPr>
        <a:solidFill>
          <a:schemeClr val="bg1">
            <a:lumMod val="95000"/>
          </a:schemeClr>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4" hasCustomPrompt="1"/>
          </p:nvPr>
        </p:nvSpPr>
        <p:spPr>
          <a:xfrm>
            <a:off x="11687643" y="2277935"/>
            <a:ext cx="11521981" cy="609398"/>
          </a:xfrm>
          <a:prstGeom prst="rect">
            <a:avLst/>
          </a:prstGeom>
        </p:spPr>
        <p:txBody>
          <a:bodyPr lIns="0" tIns="0" rIns="0" bIns="0" anchor="t">
            <a:spAutoFit/>
          </a:bodyPr>
          <a:lstStyle>
            <a:lvl1pPr marL="0" indent="0">
              <a:buNone/>
              <a:defRPr sz="4400" b="1" i="0">
                <a:solidFill>
                  <a:srgbClr val="5F8FB4"/>
                </a:solidFill>
                <a:latin typeface="Metropolis" pitchFamily="2" charset="77"/>
                <a:ea typeface="Metropolis" pitchFamily="2" charset="77"/>
                <a:cs typeface="Metropolis" pitchFamily="2" charset="77"/>
              </a:defRPr>
            </a:lvl1pPr>
            <a:lvl2pPr marL="457200" indent="0">
              <a:buNone/>
              <a:defRPr sz="3600" b="0" i="0">
                <a:solidFill>
                  <a:srgbClr val="888B8D"/>
                </a:solidFill>
                <a:latin typeface="Metropolis Light" charset="0"/>
                <a:ea typeface="Metropolis Light" charset="0"/>
                <a:cs typeface="Metropolis Light" charset="0"/>
              </a:defRPr>
            </a:lvl2pPr>
            <a:lvl3pPr marL="914400" indent="0">
              <a:buNone/>
              <a:defRPr sz="3200" b="0" i="0">
                <a:solidFill>
                  <a:srgbClr val="888B8D"/>
                </a:solidFill>
                <a:latin typeface="Metropolis Light" charset="0"/>
                <a:ea typeface="Metropolis Light" charset="0"/>
                <a:cs typeface="Metropolis Light" charset="0"/>
              </a:defRPr>
            </a:lvl3pPr>
            <a:lvl4pPr marL="1371600" indent="0">
              <a:buNone/>
              <a:defRPr sz="2800" b="0" i="0">
                <a:solidFill>
                  <a:srgbClr val="888B8D"/>
                </a:solidFill>
                <a:latin typeface="Metropolis Light" charset="0"/>
                <a:ea typeface="Metropolis Light" charset="0"/>
                <a:cs typeface="Metropolis Light" charset="0"/>
              </a:defRPr>
            </a:lvl4pPr>
            <a:lvl5pPr marL="1828800" indent="0">
              <a:buNone/>
              <a:defRPr sz="2800" b="0" i="0">
                <a:solidFill>
                  <a:srgbClr val="888B8D"/>
                </a:solidFill>
                <a:latin typeface="Metropolis Light" charset="0"/>
                <a:ea typeface="Metropolis Light" charset="0"/>
                <a:cs typeface="Metropolis Light" charset="0"/>
              </a:defRPr>
            </a:lvl5pPr>
          </a:lstStyle>
          <a:p>
            <a:pPr lvl="0"/>
            <a:r>
              <a:rPr lang="en-US" dirty="0"/>
              <a:t>Topic Here</a:t>
            </a:r>
          </a:p>
        </p:txBody>
      </p:sp>
      <p:sp>
        <p:nvSpPr>
          <p:cNvPr id="9" name="Text Placeholder 7"/>
          <p:cNvSpPr>
            <a:spLocks noGrp="1"/>
          </p:cNvSpPr>
          <p:nvPr>
            <p:ph type="body" sz="quarter" idx="15" hasCustomPrompt="1"/>
          </p:nvPr>
        </p:nvSpPr>
        <p:spPr>
          <a:xfrm>
            <a:off x="11688016" y="2952791"/>
            <a:ext cx="11521758" cy="2215991"/>
          </a:xfrm>
          <a:prstGeom prst="rect">
            <a:avLst/>
          </a:prstGeom>
        </p:spPr>
        <p:txBody>
          <a:bodyPr lIns="0" tIns="0" rIns="0" bIns="0" anchor="t">
            <a:spAutoFit/>
          </a:bodyPr>
          <a:lstStyle>
            <a:lvl1pPr marL="0" indent="0">
              <a:lnSpc>
                <a:spcPct val="120000"/>
              </a:lnSpc>
              <a:buFont typeface="Arial" charset="0"/>
              <a:buNone/>
              <a:defRPr sz="3000" b="0" i="0" baseline="0">
                <a:solidFill>
                  <a:srgbClr val="888B8D"/>
                </a:solidFill>
                <a:latin typeface="Metropolis Light" charset="0"/>
                <a:ea typeface="Metropolis Light" charset="0"/>
                <a:cs typeface="Metropolis Light" charset="0"/>
              </a:defRPr>
            </a:lvl1pPr>
            <a:lvl2pPr marL="457200" indent="0">
              <a:buNone/>
              <a:defRPr sz="3600" b="0" i="0">
                <a:solidFill>
                  <a:srgbClr val="888B8D"/>
                </a:solidFill>
                <a:latin typeface="Metropolis Light" charset="0"/>
                <a:ea typeface="Metropolis Light" charset="0"/>
                <a:cs typeface="Metropolis Light" charset="0"/>
              </a:defRPr>
            </a:lvl2pPr>
            <a:lvl3pPr marL="914400" indent="0">
              <a:buNone/>
              <a:defRPr sz="3200" b="0" i="0">
                <a:solidFill>
                  <a:srgbClr val="888B8D"/>
                </a:solidFill>
                <a:latin typeface="Metropolis Light" charset="0"/>
                <a:ea typeface="Metropolis Light" charset="0"/>
                <a:cs typeface="Metropolis Light" charset="0"/>
              </a:defRPr>
            </a:lvl3pPr>
            <a:lvl4pPr marL="1371600" indent="0">
              <a:buNone/>
              <a:defRPr sz="2800" b="0" i="0">
                <a:solidFill>
                  <a:srgbClr val="888B8D"/>
                </a:solidFill>
                <a:latin typeface="Metropolis Light" charset="0"/>
                <a:ea typeface="Metropolis Light" charset="0"/>
                <a:cs typeface="Metropolis Light" charset="0"/>
              </a:defRPr>
            </a:lvl4pPr>
            <a:lvl5pPr marL="1828800" indent="0">
              <a:buNone/>
              <a:defRPr sz="2800" b="0" i="0">
                <a:solidFill>
                  <a:srgbClr val="888B8D"/>
                </a:solidFill>
                <a:latin typeface="Metropolis Light" charset="0"/>
                <a:ea typeface="Metropolis Light" charset="0"/>
                <a:cs typeface="Metropolis Light" charset="0"/>
              </a:defRPr>
            </a:lvl5pPr>
          </a:lstStyle>
          <a:p>
            <a:pPr lvl="0"/>
            <a:r>
              <a:rPr lang="en-US" dirty="0"/>
              <a:t>The J.P. Morgan Conference is a critical time for Takeda and Business Development. It is an opportunity for Takeda Therapeutics to meet with partners throughout the world and to discuss upcoming business ideas for the new year.</a:t>
            </a:r>
          </a:p>
        </p:txBody>
      </p:sp>
      <p:sp>
        <p:nvSpPr>
          <p:cNvPr id="12" name="Text Placeholder 7"/>
          <p:cNvSpPr>
            <a:spLocks noGrp="1"/>
          </p:cNvSpPr>
          <p:nvPr>
            <p:ph type="body" sz="quarter" idx="17" hasCustomPrompt="1"/>
          </p:nvPr>
        </p:nvSpPr>
        <p:spPr>
          <a:xfrm>
            <a:off x="11687644" y="6156202"/>
            <a:ext cx="11521980" cy="609398"/>
          </a:xfrm>
          <a:prstGeom prst="rect">
            <a:avLst/>
          </a:prstGeom>
        </p:spPr>
        <p:txBody>
          <a:bodyPr lIns="0" tIns="0" rIns="0" bIns="0" anchor="t">
            <a:spAutoFit/>
          </a:bodyPr>
          <a:lstStyle>
            <a:lvl1pPr marL="0" indent="0">
              <a:buNone/>
              <a:defRPr sz="4400" b="1" i="0" baseline="0">
                <a:solidFill>
                  <a:srgbClr val="5F8FB4"/>
                </a:solidFill>
                <a:latin typeface="Metropolis" pitchFamily="2" charset="77"/>
                <a:ea typeface="Metropolis" pitchFamily="2" charset="77"/>
                <a:cs typeface="Metropolis" pitchFamily="2" charset="77"/>
              </a:defRPr>
            </a:lvl1pPr>
            <a:lvl2pPr marL="457200" indent="0">
              <a:buNone/>
              <a:defRPr sz="3600" b="0" i="0">
                <a:solidFill>
                  <a:srgbClr val="888B8D"/>
                </a:solidFill>
                <a:latin typeface="Metropolis Light" charset="0"/>
                <a:ea typeface="Metropolis Light" charset="0"/>
                <a:cs typeface="Metropolis Light" charset="0"/>
              </a:defRPr>
            </a:lvl2pPr>
            <a:lvl3pPr marL="914400" indent="0">
              <a:buNone/>
              <a:defRPr sz="3200" b="0" i="0">
                <a:solidFill>
                  <a:srgbClr val="888B8D"/>
                </a:solidFill>
                <a:latin typeface="Metropolis Light" charset="0"/>
                <a:ea typeface="Metropolis Light" charset="0"/>
                <a:cs typeface="Metropolis Light" charset="0"/>
              </a:defRPr>
            </a:lvl3pPr>
            <a:lvl4pPr marL="1371600" indent="0">
              <a:buNone/>
              <a:defRPr sz="2800" b="0" i="0">
                <a:solidFill>
                  <a:srgbClr val="888B8D"/>
                </a:solidFill>
                <a:latin typeface="Metropolis Light" charset="0"/>
                <a:ea typeface="Metropolis Light" charset="0"/>
                <a:cs typeface="Metropolis Light" charset="0"/>
              </a:defRPr>
            </a:lvl4pPr>
            <a:lvl5pPr marL="1828800" indent="0">
              <a:buNone/>
              <a:defRPr sz="2800" b="0" i="0">
                <a:solidFill>
                  <a:srgbClr val="888B8D"/>
                </a:solidFill>
                <a:latin typeface="Metropolis Light" charset="0"/>
                <a:ea typeface="Metropolis Light" charset="0"/>
                <a:cs typeface="Metropolis Light" charset="0"/>
              </a:defRPr>
            </a:lvl5pPr>
          </a:lstStyle>
          <a:p>
            <a:pPr lvl="0"/>
            <a:r>
              <a:rPr lang="en-US" dirty="0"/>
              <a:t>Topic Here</a:t>
            </a:r>
          </a:p>
        </p:txBody>
      </p:sp>
      <p:sp>
        <p:nvSpPr>
          <p:cNvPr id="14" name="Text Placeholder 7"/>
          <p:cNvSpPr>
            <a:spLocks noGrp="1"/>
          </p:cNvSpPr>
          <p:nvPr>
            <p:ph type="body" sz="quarter" idx="18" hasCustomPrompt="1"/>
          </p:nvPr>
        </p:nvSpPr>
        <p:spPr>
          <a:xfrm>
            <a:off x="11688016" y="6830586"/>
            <a:ext cx="11521562" cy="1661993"/>
          </a:xfrm>
          <a:prstGeom prst="rect">
            <a:avLst/>
          </a:prstGeom>
        </p:spPr>
        <p:txBody>
          <a:bodyPr lIns="0" tIns="0" rIns="0" bIns="0" anchor="t">
            <a:spAutoFit/>
          </a:bodyPr>
          <a:lstStyle>
            <a:lvl1pPr marL="0" indent="0">
              <a:lnSpc>
                <a:spcPct val="120000"/>
              </a:lnSpc>
              <a:buFont typeface="Arial" charset="0"/>
              <a:buNone/>
              <a:defRPr lang="en-US" sz="3000" b="0" i="0" kern="1200" baseline="0" dirty="0">
                <a:solidFill>
                  <a:srgbClr val="888B8D"/>
                </a:solidFill>
                <a:latin typeface="Metropolis Light" charset="0"/>
                <a:ea typeface="Metropolis Light" charset="0"/>
                <a:cs typeface="Metropolis Light" charset="0"/>
              </a:defRPr>
            </a:lvl1pPr>
            <a:lvl2pPr marL="457200" indent="0">
              <a:buNone/>
              <a:defRPr sz="3600" b="0" i="0">
                <a:solidFill>
                  <a:srgbClr val="888B8D"/>
                </a:solidFill>
                <a:latin typeface="Metropolis Light" charset="0"/>
                <a:ea typeface="Metropolis Light" charset="0"/>
                <a:cs typeface="Metropolis Light" charset="0"/>
              </a:defRPr>
            </a:lvl2pPr>
            <a:lvl3pPr marL="914400" indent="0">
              <a:buNone/>
              <a:defRPr sz="3200" b="0" i="0">
                <a:solidFill>
                  <a:srgbClr val="888B8D"/>
                </a:solidFill>
                <a:latin typeface="Metropolis Light" charset="0"/>
                <a:ea typeface="Metropolis Light" charset="0"/>
                <a:cs typeface="Metropolis Light" charset="0"/>
              </a:defRPr>
            </a:lvl3pPr>
            <a:lvl4pPr marL="1371600" indent="0">
              <a:buNone/>
              <a:defRPr sz="2800" b="0" i="0">
                <a:solidFill>
                  <a:srgbClr val="888B8D"/>
                </a:solidFill>
                <a:latin typeface="Metropolis Light" charset="0"/>
                <a:ea typeface="Metropolis Light" charset="0"/>
                <a:cs typeface="Metropolis Light" charset="0"/>
              </a:defRPr>
            </a:lvl4pPr>
            <a:lvl5pPr marL="1828800" indent="0">
              <a:buNone/>
              <a:defRPr sz="2800" b="0" i="0">
                <a:solidFill>
                  <a:srgbClr val="888B8D"/>
                </a:solidFill>
                <a:latin typeface="Metropolis Light" charset="0"/>
                <a:ea typeface="Metropolis Light" charset="0"/>
                <a:cs typeface="Metropolis Light" charset="0"/>
              </a:defRPr>
            </a:lvl5pPr>
          </a:lstStyle>
          <a:p>
            <a:pPr lvl="0"/>
            <a:r>
              <a:rPr lang="en-US" dirty="0"/>
              <a:t>Individuals that will be attending throughout the week will be top-level executives in the healthcare industry from around the world.</a:t>
            </a:r>
          </a:p>
        </p:txBody>
      </p:sp>
      <p:sp>
        <p:nvSpPr>
          <p:cNvPr id="15" name="Slide Number Placeholder 9"/>
          <p:cNvSpPr>
            <a:spLocks noGrp="1"/>
          </p:cNvSpPr>
          <p:nvPr>
            <p:ph type="sldNum" sz="quarter" idx="4"/>
          </p:nvPr>
        </p:nvSpPr>
        <p:spPr>
          <a:xfrm>
            <a:off x="18386275" y="12546632"/>
            <a:ext cx="5487987" cy="730250"/>
          </a:xfrm>
          <a:prstGeom prst="rect">
            <a:avLst/>
          </a:prstGeom>
        </p:spPr>
        <p:txBody>
          <a:bodyPr vert="horz" lIns="91440" tIns="45720" rIns="91440" bIns="45720" rtlCol="0" anchor="ctr"/>
          <a:lstStyle>
            <a:lvl1pPr algn="r">
              <a:defRPr sz="3200">
                <a:solidFill>
                  <a:schemeClr val="tx1">
                    <a:tint val="75000"/>
                  </a:schemeClr>
                </a:solidFill>
              </a:defRPr>
            </a:lvl1pPr>
          </a:lstStyle>
          <a:p>
            <a:fld id="{47F93D8C-A26C-F545-8967-C8D7507D6103}" type="slidenum">
              <a:rPr lang="en-US" smtClean="0"/>
              <a:pPr/>
              <a:t>‹#›</a:t>
            </a:fld>
            <a:endParaRPr lang="en-US"/>
          </a:p>
        </p:txBody>
      </p:sp>
      <p:sp>
        <p:nvSpPr>
          <p:cNvPr id="10" name="Picture Placeholder 3">
            <a:extLst>
              <a:ext uri="{FF2B5EF4-FFF2-40B4-BE49-F238E27FC236}">
                <a16:creationId xmlns:a16="http://schemas.microsoft.com/office/drawing/2014/main" id="{4BA96D8C-E84E-3D48-B191-8166E78934ED}"/>
              </a:ext>
            </a:extLst>
          </p:cNvPr>
          <p:cNvSpPr>
            <a:spLocks noGrp="1"/>
          </p:cNvSpPr>
          <p:nvPr>
            <p:ph type="pic" sz="quarter" idx="16" hasCustomPrompt="1"/>
          </p:nvPr>
        </p:nvSpPr>
        <p:spPr>
          <a:xfrm>
            <a:off x="2058988" y="2178050"/>
            <a:ext cx="8833129" cy="9613018"/>
          </a:xfrm>
          <a:prstGeom prst="rect">
            <a:avLst/>
          </a:prstGeom>
          <a:solidFill>
            <a:schemeClr val="bg1">
              <a:lumMod val="85000"/>
            </a:schemeClr>
          </a:solidFill>
          <a:ln w="1270">
            <a:noFill/>
          </a:ln>
        </p:spPr>
        <p:txBody>
          <a:bodyPr anchor="ctr"/>
          <a:lstStyle>
            <a:lvl1pPr marL="0" indent="0" algn="ctr">
              <a:buNone/>
              <a:defRPr sz="3600" b="1" i="1" baseline="0"/>
            </a:lvl1pPr>
          </a:lstStyle>
          <a:p>
            <a:r>
              <a:rPr lang="en-US" dirty="0"/>
              <a:t>A picture of anything</a:t>
            </a:r>
          </a:p>
          <a:p>
            <a:r>
              <a:rPr lang="en-US" dirty="0"/>
              <a:t>can go here</a:t>
            </a:r>
          </a:p>
        </p:txBody>
      </p:sp>
      <p:sp>
        <p:nvSpPr>
          <p:cNvPr id="11" name="Text Placeholder 7">
            <a:extLst>
              <a:ext uri="{FF2B5EF4-FFF2-40B4-BE49-F238E27FC236}">
                <a16:creationId xmlns:a16="http://schemas.microsoft.com/office/drawing/2014/main" id="{1B0A1700-3967-A24E-9C3F-0044617B922E}"/>
              </a:ext>
            </a:extLst>
          </p:cNvPr>
          <p:cNvSpPr>
            <a:spLocks noGrp="1"/>
          </p:cNvSpPr>
          <p:nvPr>
            <p:ph type="body" sz="quarter" idx="19" hasCustomPrompt="1"/>
          </p:nvPr>
        </p:nvSpPr>
        <p:spPr>
          <a:xfrm>
            <a:off x="11687644" y="9443066"/>
            <a:ext cx="11521980" cy="609398"/>
          </a:xfrm>
          <a:prstGeom prst="rect">
            <a:avLst/>
          </a:prstGeom>
        </p:spPr>
        <p:txBody>
          <a:bodyPr lIns="0" tIns="0" rIns="0" bIns="0" anchor="t">
            <a:spAutoFit/>
          </a:bodyPr>
          <a:lstStyle>
            <a:lvl1pPr marL="0" indent="0">
              <a:buNone/>
              <a:defRPr sz="4400" b="1" i="0" baseline="0">
                <a:solidFill>
                  <a:srgbClr val="5F8FB4"/>
                </a:solidFill>
                <a:latin typeface="Metropolis" pitchFamily="2" charset="77"/>
                <a:ea typeface="Metropolis" pitchFamily="2" charset="77"/>
                <a:cs typeface="Metropolis" pitchFamily="2" charset="77"/>
              </a:defRPr>
            </a:lvl1pPr>
            <a:lvl2pPr marL="457200" indent="0">
              <a:buNone/>
              <a:defRPr sz="3600" b="0" i="0">
                <a:solidFill>
                  <a:srgbClr val="888B8D"/>
                </a:solidFill>
                <a:latin typeface="Metropolis Light" charset="0"/>
                <a:ea typeface="Metropolis Light" charset="0"/>
                <a:cs typeface="Metropolis Light" charset="0"/>
              </a:defRPr>
            </a:lvl2pPr>
            <a:lvl3pPr marL="914400" indent="0">
              <a:buNone/>
              <a:defRPr sz="3200" b="0" i="0">
                <a:solidFill>
                  <a:srgbClr val="888B8D"/>
                </a:solidFill>
                <a:latin typeface="Metropolis Light" charset="0"/>
                <a:ea typeface="Metropolis Light" charset="0"/>
                <a:cs typeface="Metropolis Light" charset="0"/>
              </a:defRPr>
            </a:lvl3pPr>
            <a:lvl4pPr marL="1371600" indent="0">
              <a:buNone/>
              <a:defRPr sz="2800" b="0" i="0">
                <a:solidFill>
                  <a:srgbClr val="888B8D"/>
                </a:solidFill>
                <a:latin typeface="Metropolis Light" charset="0"/>
                <a:ea typeface="Metropolis Light" charset="0"/>
                <a:cs typeface="Metropolis Light" charset="0"/>
              </a:defRPr>
            </a:lvl4pPr>
            <a:lvl5pPr marL="1828800" indent="0">
              <a:buNone/>
              <a:defRPr sz="2800" b="0" i="0">
                <a:solidFill>
                  <a:srgbClr val="888B8D"/>
                </a:solidFill>
                <a:latin typeface="Metropolis Light" charset="0"/>
                <a:ea typeface="Metropolis Light" charset="0"/>
                <a:cs typeface="Metropolis Light" charset="0"/>
              </a:defRPr>
            </a:lvl5pPr>
          </a:lstStyle>
          <a:p>
            <a:pPr lvl="0"/>
            <a:r>
              <a:rPr lang="en-US" dirty="0"/>
              <a:t>Topic Here</a:t>
            </a:r>
          </a:p>
        </p:txBody>
      </p:sp>
      <p:sp>
        <p:nvSpPr>
          <p:cNvPr id="13" name="Text Placeholder 7">
            <a:extLst>
              <a:ext uri="{FF2B5EF4-FFF2-40B4-BE49-F238E27FC236}">
                <a16:creationId xmlns:a16="http://schemas.microsoft.com/office/drawing/2014/main" id="{067C0EE5-8D84-0C45-94E8-EA2025B393AD}"/>
              </a:ext>
            </a:extLst>
          </p:cNvPr>
          <p:cNvSpPr>
            <a:spLocks noGrp="1"/>
          </p:cNvSpPr>
          <p:nvPr>
            <p:ph type="body" sz="quarter" idx="20" hasCustomPrompt="1"/>
          </p:nvPr>
        </p:nvSpPr>
        <p:spPr>
          <a:xfrm>
            <a:off x="11688016" y="10117450"/>
            <a:ext cx="11521562" cy="1135054"/>
          </a:xfrm>
          <a:prstGeom prst="rect">
            <a:avLst/>
          </a:prstGeom>
        </p:spPr>
        <p:txBody>
          <a:bodyPr lIns="0" tIns="0" rIns="0" bIns="0" anchor="t">
            <a:spAutoFit/>
          </a:bodyPr>
          <a:lstStyle>
            <a:lvl1pPr marL="0" indent="0">
              <a:lnSpc>
                <a:spcPct val="120000"/>
              </a:lnSpc>
              <a:buFont typeface="Arial" charset="0"/>
              <a:buNone/>
              <a:defRPr lang="en-US" sz="3000" b="0" i="0" kern="1200" baseline="0" dirty="0">
                <a:solidFill>
                  <a:srgbClr val="888B8D"/>
                </a:solidFill>
                <a:latin typeface="Metropolis Light" charset="0"/>
                <a:ea typeface="Metropolis Light" charset="0"/>
                <a:cs typeface="Metropolis Light" charset="0"/>
              </a:defRPr>
            </a:lvl1pPr>
            <a:lvl2pPr marL="457200" indent="0">
              <a:buNone/>
              <a:defRPr sz="3600" b="0" i="0">
                <a:solidFill>
                  <a:srgbClr val="888B8D"/>
                </a:solidFill>
                <a:latin typeface="Metropolis Light" charset="0"/>
                <a:ea typeface="Metropolis Light" charset="0"/>
                <a:cs typeface="Metropolis Light" charset="0"/>
              </a:defRPr>
            </a:lvl2pPr>
            <a:lvl3pPr marL="914400" indent="0">
              <a:buNone/>
              <a:defRPr sz="3200" b="0" i="0">
                <a:solidFill>
                  <a:srgbClr val="888B8D"/>
                </a:solidFill>
                <a:latin typeface="Metropolis Light" charset="0"/>
                <a:ea typeface="Metropolis Light" charset="0"/>
                <a:cs typeface="Metropolis Light" charset="0"/>
              </a:defRPr>
            </a:lvl3pPr>
            <a:lvl4pPr marL="1371600" indent="0">
              <a:buNone/>
              <a:defRPr sz="2800" b="0" i="0">
                <a:solidFill>
                  <a:srgbClr val="888B8D"/>
                </a:solidFill>
                <a:latin typeface="Metropolis Light" charset="0"/>
                <a:ea typeface="Metropolis Light" charset="0"/>
                <a:cs typeface="Metropolis Light" charset="0"/>
              </a:defRPr>
            </a:lvl4pPr>
            <a:lvl5pPr marL="1828800" indent="0">
              <a:buNone/>
              <a:defRPr sz="2800" b="0" i="0">
                <a:solidFill>
                  <a:srgbClr val="888B8D"/>
                </a:solidFill>
                <a:latin typeface="Metropolis Light" charset="0"/>
                <a:ea typeface="Metropolis Light" charset="0"/>
                <a:cs typeface="Metropolis Light" charset="0"/>
              </a:defRPr>
            </a:lvl5pPr>
          </a:lstStyle>
          <a:p>
            <a:pPr lvl="0"/>
            <a:r>
              <a:rPr lang="en-US" dirty="0"/>
              <a:t>If you need another section, you may add it here, otherwise just delete what is not needed. </a:t>
            </a:r>
          </a:p>
        </p:txBody>
      </p:sp>
    </p:spTree>
    <p:extLst>
      <p:ext uri="{BB962C8B-B14F-4D97-AF65-F5344CB8AC3E}">
        <p14:creationId xmlns:p14="http://schemas.microsoft.com/office/powerpoint/2010/main" val="4195298498"/>
      </p:ext>
    </p:extLst>
  </p:cSld>
  <p:clrMapOvr>
    <a:masterClrMapping/>
  </p:clrMapOvr>
  <p:extLst>
    <p:ext uri="{DCECCB84-F9BA-43D5-87BE-67443E8EF086}">
      <p15:sldGuideLst xmlns:p15="http://schemas.microsoft.com/office/powerpoint/2012/main">
        <p15:guide id="1" orient="horz" pos="1372">
          <p15:clr>
            <a:srgbClr val="FBAE40"/>
          </p15:clr>
        </p15:guide>
        <p15:guide id="2" pos="832">
          <p15:clr>
            <a:srgbClr val="FBAE40"/>
          </p15:clr>
        </p15:guide>
        <p15:guide id="3" pos="1467">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2">
    <p:bg>
      <p:bgPr>
        <a:solidFill>
          <a:schemeClr val="bg1">
            <a:lumMod val="95000"/>
          </a:schemeClr>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4" hasCustomPrompt="1"/>
          </p:nvPr>
        </p:nvSpPr>
        <p:spPr>
          <a:xfrm>
            <a:off x="2074720" y="2184151"/>
            <a:ext cx="11608623" cy="609398"/>
          </a:xfrm>
          <a:prstGeom prst="rect">
            <a:avLst/>
          </a:prstGeom>
        </p:spPr>
        <p:txBody>
          <a:bodyPr wrap="square" lIns="0" tIns="0" rIns="0" bIns="0" anchor="t">
            <a:spAutoFit/>
          </a:bodyPr>
          <a:lstStyle>
            <a:lvl1pPr marL="0" indent="0">
              <a:buNone/>
              <a:defRPr sz="4400" b="1" i="0">
                <a:solidFill>
                  <a:srgbClr val="5F8FB4"/>
                </a:solidFill>
                <a:latin typeface="Metropolis" pitchFamily="2" charset="77"/>
                <a:ea typeface="Metropolis" pitchFamily="2" charset="77"/>
                <a:cs typeface="Metropolis" pitchFamily="2" charset="77"/>
              </a:defRPr>
            </a:lvl1pPr>
            <a:lvl2pPr marL="457200" indent="0">
              <a:buNone/>
              <a:defRPr sz="3600" b="0" i="0">
                <a:solidFill>
                  <a:srgbClr val="888B8D"/>
                </a:solidFill>
                <a:latin typeface="Metropolis Light" charset="0"/>
                <a:ea typeface="Metropolis Light" charset="0"/>
                <a:cs typeface="Metropolis Light" charset="0"/>
              </a:defRPr>
            </a:lvl2pPr>
            <a:lvl3pPr marL="914400" indent="0">
              <a:buNone/>
              <a:defRPr sz="3200" b="0" i="0">
                <a:solidFill>
                  <a:srgbClr val="888B8D"/>
                </a:solidFill>
                <a:latin typeface="Metropolis Light" charset="0"/>
                <a:ea typeface="Metropolis Light" charset="0"/>
                <a:cs typeface="Metropolis Light" charset="0"/>
              </a:defRPr>
            </a:lvl3pPr>
            <a:lvl4pPr marL="1371600" indent="0">
              <a:buNone/>
              <a:defRPr sz="2800" b="0" i="0">
                <a:solidFill>
                  <a:srgbClr val="888B8D"/>
                </a:solidFill>
                <a:latin typeface="Metropolis Light" charset="0"/>
                <a:ea typeface="Metropolis Light" charset="0"/>
                <a:cs typeface="Metropolis Light" charset="0"/>
              </a:defRPr>
            </a:lvl4pPr>
            <a:lvl5pPr marL="1828800" indent="0">
              <a:buNone/>
              <a:defRPr sz="2800" b="0" i="0">
                <a:solidFill>
                  <a:srgbClr val="888B8D"/>
                </a:solidFill>
                <a:latin typeface="Metropolis Light" charset="0"/>
                <a:ea typeface="Metropolis Light" charset="0"/>
                <a:cs typeface="Metropolis Light" charset="0"/>
              </a:defRPr>
            </a:lvl5pPr>
          </a:lstStyle>
          <a:p>
            <a:pPr lvl="0"/>
            <a:r>
              <a:rPr lang="en-US" dirty="0"/>
              <a:t>Topic Heading Here</a:t>
            </a:r>
          </a:p>
        </p:txBody>
      </p:sp>
      <p:sp>
        <p:nvSpPr>
          <p:cNvPr id="9" name="Text Placeholder 7"/>
          <p:cNvSpPr>
            <a:spLocks noGrp="1"/>
          </p:cNvSpPr>
          <p:nvPr>
            <p:ph type="body" sz="quarter" idx="15" hasCustomPrompt="1"/>
          </p:nvPr>
        </p:nvSpPr>
        <p:spPr>
          <a:xfrm>
            <a:off x="2075093" y="2859007"/>
            <a:ext cx="11608250" cy="3877985"/>
          </a:xfrm>
          <a:prstGeom prst="rect">
            <a:avLst/>
          </a:prstGeom>
        </p:spPr>
        <p:txBody>
          <a:bodyPr wrap="square" lIns="0" tIns="0" rIns="0" bIns="0" anchor="t">
            <a:spAutoFit/>
          </a:bodyPr>
          <a:lstStyle>
            <a:lvl1pPr marL="0" indent="0">
              <a:lnSpc>
                <a:spcPct val="140000"/>
              </a:lnSpc>
              <a:buFont typeface="Arial" charset="0"/>
              <a:buNone/>
              <a:defRPr lang="en-US" b="0" i="0" smtClean="0">
                <a:effectLst/>
              </a:defRPr>
            </a:lvl1pPr>
            <a:lvl2pPr marL="457200" indent="0">
              <a:buNone/>
              <a:defRPr sz="3600" b="0" i="0">
                <a:solidFill>
                  <a:srgbClr val="888B8D"/>
                </a:solidFill>
                <a:latin typeface="Metropolis Light" charset="0"/>
                <a:ea typeface="Metropolis Light" charset="0"/>
                <a:cs typeface="Metropolis Light" charset="0"/>
              </a:defRPr>
            </a:lvl2pPr>
            <a:lvl3pPr marL="914400" indent="0">
              <a:buNone/>
              <a:defRPr sz="3200" b="0" i="0">
                <a:solidFill>
                  <a:srgbClr val="888B8D"/>
                </a:solidFill>
                <a:latin typeface="Metropolis Light" charset="0"/>
                <a:ea typeface="Metropolis Light" charset="0"/>
                <a:cs typeface="Metropolis Light" charset="0"/>
              </a:defRPr>
            </a:lvl3pPr>
            <a:lvl4pPr marL="1371600" indent="0">
              <a:buNone/>
              <a:defRPr sz="2800" b="0" i="0">
                <a:solidFill>
                  <a:srgbClr val="888B8D"/>
                </a:solidFill>
                <a:latin typeface="Metropolis Light" charset="0"/>
                <a:ea typeface="Metropolis Light" charset="0"/>
                <a:cs typeface="Metropolis Light" charset="0"/>
              </a:defRPr>
            </a:lvl4pPr>
            <a:lvl5pPr marL="1828800" indent="0">
              <a:buNone/>
              <a:defRPr sz="2800" b="0" i="0">
                <a:solidFill>
                  <a:srgbClr val="888B8D"/>
                </a:solidFill>
                <a:latin typeface="Metropolis Light" charset="0"/>
                <a:ea typeface="Metropolis Light" charset="0"/>
                <a:cs typeface="Metropolis Light" charset="0"/>
              </a:defRPr>
            </a:lvl5pPr>
          </a:lstStyle>
          <a:p>
            <a:pPr lvl="0"/>
            <a:r>
              <a:rPr lang="en-US" dirty="0" err="1"/>
              <a:t>Consequat</a:t>
            </a:r>
            <a:r>
              <a:rPr lang="en-US" dirty="0"/>
              <a:t> </a:t>
            </a:r>
            <a:r>
              <a:rPr lang="en-US" dirty="0" err="1"/>
              <a:t>curabitur</a:t>
            </a:r>
            <a:r>
              <a:rPr lang="en-US" dirty="0"/>
              <a:t> convallis </a:t>
            </a:r>
            <a:r>
              <a:rPr lang="en-US" dirty="0" err="1"/>
              <a:t>praesent</a:t>
            </a:r>
            <a:r>
              <a:rPr lang="en-US" dirty="0"/>
              <a:t> </a:t>
            </a:r>
            <a:r>
              <a:rPr lang="en-US" dirty="0" err="1"/>
              <a:t>enim</a:t>
            </a:r>
            <a:r>
              <a:rPr lang="en-US" dirty="0"/>
              <a:t> </a:t>
            </a:r>
            <a:r>
              <a:rPr lang="en-US" dirty="0" err="1"/>
              <a:t>ornare</a:t>
            </a:r>
            <a:r>
              <a:rPr lang="en-US" dirty="0"/>
              <a:t>. Dictum </a:t>
            </a:r>
            <a:r>
              <a:rPr lang="en-US" dirty="0" err="1"/>
              <a:t>egestas</a:t>
            </a:r>
            <a:r>
              <a:rPr lang="en-US" dirty="0"/>
              <a:t>, </a:t>
            </a:r>
            <a:r>
              <a:rPr lang="en-US" dirty="0" err="1"/>
              <a:t>massa</a:t>
            </a:r>
            <a:r>
              <a:rPr lang="en-US" dirty="0"/>
              <a:t> in, </a:t>
            </a:r>
            <a:r>
              <a:rPr lang="en-US" dirty="0" err="1"/>
              <a:t>aenean</a:t>
            </a:r>
            <a:r>
              <a:rPr lang="en-US" dirty="0"/>
              <a:t> </a:t>
            </a:r>
            <a:r>
              <a:rPr lang="en-US" dirty="0" err="1"/>
              <a:t>eleifend</a:t>
            </a:r>
            <a:r>
              <a:rPr lang="en-US" dirty="0"/>
              <a:t> </a:t>
            </a:r>
            <a:r>
              <a:rPr lang="en-US" dirty="0" err="1"/>
              <a:t>consectetuer</a:t>
            </a:r>
            <a:r>
              <a:rPr lang="en-US" dirty="0"/>
              <a:t> </a:t>
            </a:r>
            <a:r>
              <a:rPr lang="en-US" dirty="0" err="1"/>
              <a:t>risus</a:t>
            </a:r>
            <a:r>
              <a:rPr lang="en-US" dirty="0"/>
              <a:t> </a:t>
            </a:r>
            <a:r>
              <a:rPr lang="en-US" dirty="0" err="1"/>
              <a:t>vel</a:t>
            </a:r>
            <a:r>
              <a:rPr lang="en-US" dirty="0"/>
              <a:t>, in </a:t>
            </a:r>
            <a:r>
              <a:rPr lang="en-US" dirty="0" err="1"/>
              <a:t>vivamus</a:t>
            </a:r>
            <a:r>
              <a:rPr lang="en-US" dirty="0"/>
              <a:t> </a:t>
            </a:r>
            <a:r>
              <a:rPr lang="en-US" dirty="0" err="1"/>
              <a:t>porttitor</a:t>
            </a:r>
            <a:r>
              <a:rPr lang="en-US" dirty="0"/>
              <a:t>, </a:t>
            </a:r>
            <a:r>
              <a:rPr lang="en-US" dirty="0" err="1"/>
              <a:t>eu</a:t>
            </a:r>
            <a:r>
              <a:rPr lang="en-US" dirty="0"/>
              <a:t> </a:t>
            </a:r>
            <a:r>
              <a:rPr lang="en-US" dirty="0" err="1"/>
              <a:t>bibendum</a:t>
            </a:r>
            <a:r>
              <a:rPr lang="en-US" dirty="0"/>
              <a:t> </a:t>
            </a:r>
            <a:r>
              <a:rPr lang="en-US" dirty="0" err="1"/>
              <a:t>taciti</a:t>
            </a:r>
            <a:r>
              <a:rPr lang="en-US" dirty="0"/>
              <a:t> </a:t>
            </a:r>
            <a:r>
              <a:rPr lang="en-US" dirty="0" err="1"/>
              <a:t>elementum</a:t>
            </a:r>
            <a:r>
              <a:rPr lang="en-US" dirty="0"/>
              <a:t> </a:t>
            </a:r>
            <a:r>
              <a:rPr lang="en-US" dirty="0" err="1"/>
              <a:t>varius</a:t>
            </a:r>
            <a:r>
              <a:rPr lang="en-US" dirty="0"/>
              <a:t> </a:t>
            </a:r>
            <a:r>
              <a:rPr lang="en-US" dirty="0" err="1"/>
              <a:t>mauris</a:t>
            </a:r>
            <a:r>
              <a:rPr lang="en-US" dirty="0"/>
              <a:t> </a:t>
            </a:r>
            <a:r>
              <a:rPr lang="en-US" dirty="0" err="1"/>
              <a:t>tristique</a:t>
            </a:r>
            <a:r>
              <a:rPr lang="en-US" dirty="0"/>
              <a:t>. </a:t>
            </a:r>
            <a:r>
              <a:rPr lang="en-US" dirty="0" err="1"/>
              <a:t>Suspendisse</a:t>
            </a:r>
            <a:r>
              <a:rPr lang="en-US" dirty="0"/>
              <a:t> </a:t>
            </a:r>
            <a:r>
              <a:rPr lang="en-US" dirty="0" err="1"/>
              <a:t>sodales</a:t>
            </a:r>
            <a:r>
              <a:rPr lang="en-US" dirty="0"/>
              <a:t> </a:t>
            </a:r>
            <a:r>
              <a:rPr lang="en-US" dirty="0" err="1"/>
              <a:t>velit</a:t>
            </a:r>
            <a:r>
              <a:rPr lang="en-US" dirty="0"/>
              <a:t> in </a:t>
            </a:r>
            <a:r>
              <a:rPr lang="en-US" dirty="0" err="1"/>
              <a:t>tincidunt</a:t>
            </a:r>
            <a:r>
              <a:rPr lang="en-US" dirty="0"/>
              <a:t>, </a:t>
            </a:r>
            <a:r>
              <a:rPr lang="en-US" dirty="0" err="1"/>
              <a:t>sed</a:t>
            </a:r>
            <a:r>
              <a:rPr lang="en-US" dirty="0"/>
              <a:t> </a:t>
            </a:r>
            <a:r>
              <a:rPr lang="en-US" dirty="0" err="1"/>
              <a:t>volutpat</a:t>
            </a:r>
            <a:r>
              <a:rPr lang="en-US" dirty="0"/>
              <a:t> </a:t>
            </a:r>
            <a:r>
              <a:rPr lang="en-US" dirty="0" err="1"/>
              <a:t>blandit</a:t>
            </a:r>
            <a:r>
              <a:rPr lang="en-US" dirty="0"/>
              <a:t>, semper </a:t>
            </a:r>
            <a:r>
              <a:rPr lang="en-US" dirty="0" err="1"/>
              <a:t>sed</a:t>
            </a:r>
            <a:r>
              <a:rPr lang="en-US" dirty="0"/>
              <a:t> </a:t>
            </a:r>
            <a:r>
              <a:rPr lang="en-US" dirty="0" err="1"/>
              <a:t>facilisis</a:t>
            </a:r>
            <a:r>
              <a:rPr lang="en-US" dirty="0"/>
              <a:t> </a:t>
            </a:r>
            <a:r>
              <a:rPr lang="en-US" dirty="0" err="1"/>
              <a:t>vivamus</a:t>
            </a:r>
            <a:r>
              <a:rPr lang="en-US" dirty="0"/>
              <a:t> </a:t>
            </a:r>
            <a:r>
              <a:rPr lang="en-US" dirty="0" err="1"/>
              <a:t>nec</a:t>
            </a:r>
            <a:r>
              <a:rPr lang="en-US" dirty="0"/>
              <a:t>, vitae </a:t>
            </a:r>
            <a:r>
              <a:rPr lang="en-US" dirty="0" err="1"/>
              <a:t>nunc</a:t>
            </a:r>
            <a:r>
              <a:rPr lang="en-US" dirty="0"/>
              <a:t> ligula </a:t>
            </a:r>
            <a:r>
              <a:rPr lang="en-US" dirty="0" err="1"/>
              <a:t>vestibulum</a:t>
            </a:r>
            <a:r>
              <a:rPr lang="en-US" dirty="0"/>
              <a:t> </a:t>
            </a:r>
            <a:r>
              <a:rPr lang="en-US" dirty="0" err="1"/>
              <a:t>nunc</a:t>
            </a:r>
            <a:r>
              <a:rPr lang="en-US" dirty="0"/>
              <a:t> magna.</a:t>
            </a:r>
          </a:p>
        </p:txBody>
      </p:sp>
      <p:sp>
        <p:nvSpPr>
          <p:cNvPr id="15" name="Slide Number Placeholder 9"/>
          <p:cNvSpPr>
            <a:spLocks noGrp="1"/>
          </p:cNvSpPr>
          <p:nvPr>
            <p:ph type="sldNum" sz="quarter" idx="4"/>
          </p:nvPr>
        </p:nvSpPr>
        <p:spPr>
          <a:xfrm>
            <a:off x="18386275" y="12546632"/>
            <a:ext cx="5487987" cy="730250"/>
          </a:xfrm>
          <a:prstGeom prst="rect">
            <a:avLst/>
          </a:prstGeom>
        </p:spPr>
        <p:txBody>
          <a:bodyPr vert="horz" lIns="91440" tIns="45720" rIns="91440" bIns="45720" rtlCol="0" anchor="ctr"/>
          <a:lstStyle>
            <a:lvl1pPr algn="r">
              <a:defRPr sz="3200">
                <a:solidFill>
                  <a:schemeClr val="tx1">
                    <a:tint val="75000"/>
                  </a:schemeClr>
                </a:solidFill>
              </a:defRPr>
            </a:lvl1pPr>
          </a:lstStyle>
          <a:p>
            <a:fld id="{47F93D8C-A26C-F545-8967-C8D7507D6103}" type="slidenum">
              <a:rPr lang="en-US" smtClean="0"/>
              <a:pPr/>
              <a:t>‹#›</a:t>
            </a:fld>
            <a:endParaRPr lang="en-US"/>
          </a:p>
        </p:txBody>
      </p:sp>
      <p:sp>
        <p:nvSpPr>
          <p:cNvPr id="23" name="Text Placeholder 7">
            <a:extLst>
              <a:ext uri="{FF2B5EF4-FFF2-40B4-BE49-F238E27FC236}">
                <a16:creationId xmlns:a16="http://schemas.microsoft.com/office/drawing/2014/main" id="{E54F5555-D16D-E044-8B6A-859BECA64CBF}"/>
              </a:ext>
            </a:extLst>
          </p:cNvPr>
          <p:cNvSpPr>
            <a:spLocks noGrp="1"/>
          </p:cNvSpPr>
          <p:nvPr>
            <p:ph type="body" sz="quarter" idx="16" hasCustomPrompt="1"/>
          </p:nvPr>
        </p:nvSpPr>
        <p:spPr>
          <a:xfrm>
            <a:off x="2074720" y="7650454"/>
            <a:ext cx="11608623" cy="609398"/>
          </a:xfrm>
          <a:prstGeom prst="rect">
            <a:avLst/>
          </a:prstGeom>
        </p:spPr>
        <p:txBody>
          <a:bodyPr wrap="square" lIns="0" tIns="0" rIns="0" bIns="0" anchor="t">
            <a:spAutoFit/>
          </a:bodyPr>
          <a:lstStyle>
            <a:lvl1pPr marL="0" indent="0">
              <a:buNone/>
              <a:defRPr sz="4400" b="1" i="0">
                <a:solidFill>
                  <a:srgbClr val="5F8FB4"/>
                </a:solidFill>
                <a:latin typeface="Metropolis" pitchFamily="2" charset="77"/>
                <a:ea typeface="Metropolis" pitchFamily="2" charset="77"/>
                <a:cs typeface="Metropolis" pitchFamily="2" charset="77"/>
              </a:defRPr>
            </a:lvl1pPr>
            <a:lvl2pPr marL="457200" indent="0">
              <a:buNone/>
              <a:defRPr sz="3600" b="0" i="0">
                <a:solidFill>
                  <a:srgbClr val="888B8D"/>
                </a:solidFill>
                <a:latin typeface="Metropolis Light" charset="0"/>
                <a:ea typeface="Metropolis Light" charset="0"/>
                <a:cs typeface="Metropolis Light" charset="0"/>
              </a:defRPr>
            </a:lvl2pPr>
            <a:lvl3pPr marL="914400" indent="0">
              <a:buNone/>
              <a:defRPr sz="3200" b="0" i="0">
                <a:solidFill>
                  <a:srgbClr val="888B8D"/>
                </a:solidFill>
                <a:latin typeface="Metropolis Light" charset="0"/>
                <a:ea typeface="Metropolis Light" charset="0"/>
                <a:cs typeface="Metropolis Light" charset="0"/>
              </a:defRPr>
            </a:lvl3pPr>
            <a:lvl4pPr marL="1371600" indent="0">
              <a:buNone/>
              <a:defRPr sz="2800" b="0" i="0">
                <a:solidFill>
                  <a:srgbClr val="888B8D"/>
                </a:solidFill>
                <a:latin typeface="Metropolis Light" charset="0"/>
                <a:ea typeface="Metropolis Light" charset="0"/>
                <a:cs typeface="Metropolis Light" charset="0"/>
              </a:defRPr>
            </a:lvl4pPr>
            <a:lvl5pPr marL="1828800" indent="0">
              <a:buNone/>
              <a:defRPr sz="2800" b="0" i="0">
                <a:solidFill>
                  <a:srgbClr val="888B8D"/>
                </a:solidFill>
                <a:latin typeface="Metropolis Light" charset="0"/>
                <a:ea typeface="Metropolis Light" charset="0"/>
                <a:cs typeface="Metropolis Light" charset="0"/>
              </a:defRPr>
            </a:lvl5pPr>
          </a:lstStyle>
          <a:p>
            <a:pPr lvl="0"/>
            <a:r>
              <a:rPr lang="en-US" dirty="0"/>
              <a:t>Topic Heading Here</a:t>
            </a:r>
          </a:p>
        </p:txBody>
      </p:sp>
      <p:sp>
        <p:nvSpPr>
          <p:cNvPr id="24" name="Text Placeholder 7">
            <a:extLst>
              <a:ext uri="{FF2B5EF4-FFF2-40B4-BE49-F238E27FC236}">
                <a16:creationId xmlns:a16="http://schemas.microsoft.com/office/drawing/2014/main" id="{254F631E-2A80-AF41-93B7-FE9955BDE948}"/>
              </a:ext>
            </a:extLst>
          </p:cNvPr>
          <p:cNvSpPr>
            <a:spLocks noGrp="1"/>
          </p:cNvSpPr>
          <p:nvPr>
            <p:ph type="body" sz="quarter" idx="17" hasCustomPrompt="1"/>
          </p:nvPr>
        </p:nvSpPr>
        <p:spPr>
          <a:xfrm>
            <a:off x="2075093" y="8325310"/>
            <a:ext cx="11608250" cy="3877985"/>
          </a:xfrm>
          <a:prstGeom prst="rect">
            <a:avLst/>
          </a:prstGeom>
        </p:spPr>
        <p:txBody>
          <a:bodyPr wrap="square" lIns="0" tIns="0" rIns="0" bIns="0" anchor="t">
            <a:spAutoFit/>
          </a:bodyPr>
          <a:lstStyle>
            <a:lvl1pPr marL="0" indent="0">
              <a:lnSpc>
                <a:spcPct val="140000"/>
              </a:lnSpc>
              <a:buFont typeface="Arial" charset="0"/>
              <a:buNone/>
              <a:defRPr lang="en-US" b="0" i="0" smtClean="0">
                <a:effectLst/>
              </a:defRPr>
            </a:lvl1pPr>
            <a:lvl2pPr marL="457200" indent="0">
              <a:buNone/>
              <a:defRPr sz="3600" b="0" i="0">
                <a:solidFill>
                  <a:srgbClr val="888B8D"/>
                </a:solidFill>
                <a:latin typeface="Metropolis Light" charset="0"/>
                <a:ea typeface="Metropolis Light" charset="0"/>
                <a:cs typeface="Metropolis Light" charset="0"/>
              </a:defRPr>
            </a:lvl2pPr>
            <a:lvl3pPr marL="914400" indent="0">
              <a:buNone/>
              <a:defRPr sz="3200" b="0" i="0">
                <a:solidFill>
                  <a:srgbClr val="888B8D"/>
                </a:solidFill>
                <a:latin typeface="Metropolis Light" charset="0"/>
                <a:ea typeface="Metropolis Light" charset="0"/>
                <a:cs typeface="Metropolis Light" charset="0"/>
              </a:defRPr>
            </a:lvl3pPr>
            <a:lvl4pPr marL="1371600" indent="0">
              <a:buNone/>
              <a:defRPr sz="2800" b="0" i="0">
                <a:solidFill>
                  <a:srgbClr val="888B8D"/>
                </a:solidFill>
                <a:latin typeface="Metropolis Light" charset="0"/>
                <a:ea typeface="Metropolis Light" charset="0"/>
                <a:cs typeface="Metropolis Light" charset="0"/>
              </a:defRPr>
            </a:lvl4pPr>
            <a:lvl5pPr marL="1828800" indent="0">
              <a:buNone/>
              <a:defRPr sz="2800" b="0" i="0">
                <a:solidFill>
                  <a:srgbClr val="888B8D"/>
                </a:solidFill>
                <a:latin typeface="Metropolis Light" charset="0"/>
                <a:ea typeface="Metropolis Light" charset="0"/>
                <a:cs typeface="Metropolis Light" charset="0"/>
              </a:defRPr>
            </a:lvl5pPr>
          </a:lstStyle>
          <a:p>
            <a:pPr lvl="0"/>
            <a:r>
              <a:rPr lang="en-US" dirty="0" err="1"/>
              <a:t>Consequat</a:t>
            </a:r>
            <a:r>
              <a:rPr lang="en-US" dirty="0"/>
              <a:t> </a:t>
            </a:r>
            <a:r>
              <a:rPr lang="en-US" dirty="0" err="1"/>
              <a:t>curabitur</a:t>
            </a:r>
            <a:r>
              <a:rPr lang="en-US" dirty="0"/>
              <a:t> convallis </a:t>
            </a:r>
            <a:r>
              <a:rPr lang="en-US" dirty="0" err="1"/>
              <a:t>praesent</a:t>
            </a:r>
            <a:r>
              <a:rPr lang="en-US" dirty="0"/>
              <a:t> </a:t>
            </a:r>
            <a:r>
              <a:rPr lang="en-US" dirty="0" err="1"/>
              <a:t>enim</a:t>
            </a:r>
            <a:r>
              <a:rPr lang="en-US" dirty="0"/>
              <a:t> </a:t>
            </a:r>
            <a:r>
              <a:rPr lang="en-US" dirty="0" err="1"/>
              <a:t>ornare</a:t>
            </a:r>
            <a:r>
              <a:rPr lang="en-US" dirty="0"/>
              <a:t>. Dictum </a:t>
            </a:r>
            <a:r>
              <a:rPr lang="en-US" dirty="0" err="1"/>
              <a:t>egestas</a:t>
            </a:r>
            <a:r>
              <a:rPr lang="en-US" dirty="0"/>
              <a:t>, </a:t>
            </a:r>
            <a:r>
              <a:rPr lang="en-US" dirty="0" err="1"/>
              <a:t>massa</a:t>
            </a:r>
            <a:r>
              <a:rPr lang="en-US" dirty="0"/>
              <a:t> in, </a:t>
            </a:r>
            <a:r>
              <a:rPr lang="en-US" dirty="0" err="1"/>
              <a:t>aenean</a:t>
            </a:r>
            <a:r>
              <a:rPr lang="en-US" dirty="0"/>
              <a:t> </a:t>
            </a:r>
            <a:r>
              <a:rPr lang="en-US" dirty="0" err="1"/>
              <a:t>eleifend</a:t>
            </a:r>
            <a:r>
              <a:rPr lang="en-US" dirty="0"/>
              <a:t> </a:t>
            </a:r>
            <a:r>
              <a:rPr lang="en-US" dirty="0" err="1"/>
              <a:t>consectetuer</a:t>
            </a:r>
            <a:r>
              <a:rPr lang="en-US" dirty="0"/>
              <a:t> </a:t>
            </a:r>
            <a:r>
              <a:rPr lang="en-US" dirty="0" err="1"/>
              <a:t>risus</a:t>
            </a:r>
            <a:r>
              <a:rPr lang="en-US" dirty="0"/>
              <a:t> </a:t>
            </a:r>
            <a:r>
              <a:rPr lang="en-US" dirty="0" err="1"/>
              <a:t>vel</a:t>
            </a:r>
            <a:r>
              <a:rPr lang="en-US" dirty="0"/>
              <a:t>, in </a:t>
            </a:r>
            <a:r>
              <a:rPr lang="en-US" dirty="0" err="1"/>
              <a:t>vivamus</a:t>
            </a:r>
            <a:r>
              <a:rPr lang="en-US" dirty="0"/>
              <a:t> </a:t>
            </a:r>
            <a:r>
              <a:rPr lang="en-US" dirty="0" err="1"/>
              <a:t>porttitor</a:t>
            </a:r>
            <a:r>
              <a:rPr lang="en-US" dirty="0"/>
              <a:t>, </a:t>
            </a:r>
            <a:r>
              <a:rPr lang="en-US" dirty="0" err="1"/>
              <a:t>eu</a:t>
            </a:r>
            <a:r>
              <a:rPr lang="en-US" dirty="0"/>
              <a:t> </a:t>
            </a:r>
            <a:r>
              <a:rPr lang="en-US" dirty="0" err="1"/>
              <a:t>bibendum</a:t>
            </a:r>
            <a:r>
              <a:rPr lang="en-US" dirty="0"/>
              <a:t> </a:t>
            </a:r>
            <a:r>
              <a:rPr lang="en-US" dirty="0" err="1"/>
              <a:t>taciti</a:t>
            </a:r>
            <a:r>
              <a:rPr lang="en-US" dirty="0"/>
              <a:t> </a:t>
            </a:r>
            <a:r>
              <a:rPr lang="en-US" dirty="0" err="1"/>
              <a:t>elementum</a:t>
            </a:r>
            <a:r>
              <a:rPr lang="en-US" dirty="0"/>
              <a:t> </a:t>
            </a:r>
            <a:r>
              <a:rPr lang="en-US" dirty="0" err="1"/>
              <a:t>varius</a:t>
            </a:r>
            <a:r>
              <a:rPr lang="en-US" dirty="0"/>
              <a:t> </a:t>
            </a:r>
            <a:r>
              <a:rPr lang="en-US" dirty="0" err="1"/>
              <a:t>mauris</a:t>
            </a:r>
            <a:r>
              <a:rPr lang="en-US" dirty="0"/>
              <a:t> </a:t>
            </a:r>
            <a:r>
              <a:rPr lang="en-US" dirty="0" err="1"/>
              <a:t>tristique</a:t>
            </a:r>
            <a:r>
              <a:rPr lang="en-US" dirty="0"/>
              <a:t>. </a:t>
            </a:r>
            <a:r>
              <a:rPr lang="en-US" dirty="0" err="1"/>
              <a:t>Suspendisse</a:t>
            </a:r>
            <a:r>
              <a:rPr lang="en-US" dirty="0"/>
              <a:t> </a:t>
            </a:r>
            <a:r>
              <a:rPr lang="en-US" dirty="0" err="1"/>
              <a:t>sodales</a:t>
            </a:r>
            <a:r>
              <a:rPr lang="en-US" dirty="0"/>
              <a:t> </a:t>
            </a:r>
            <a:r>
              <a:rPr lang="en-US" dirty="0" err="1"/>
              <a:t>velit</a:t>
            </a:r>
            <a:r>
              <a:rPr lang="en-US" dirty="0"/>
              <a:t> in </a:t>
            </a:r>
            <a:r>
              <a:rPr lang="en-US" dirty="0" err="1"/>
              <a:t>tincidunt</a:t>
            </a:r>
            <a:r>
              <a:rPr lang="en-US" dirty="0"/>
              <a:t>, </a:t>
            </a:r>
            <a:r>
              <a:rPr lang="en-US" dirty="0" err="1"/>
              <a:t>sed</a:t>
            </a:r>
            <a:r>
              <a:rPr lang="en-US" dirty="0"/>
              <a:t> </a:t>
            </a:r>
            <a:r>
              <a:rPr lang="en-US" dirty="0" err="1"/>
              <a:t>volutpat</a:t>
            </a:r>
            <a:r>
              <a:rPr lang="en-US" dirty="0"/>
              <a:t> </a:t>
            </a:r>
            <a:r>
              <a:rPr lang="en-US" dirty="0" err="1"/>
              <a:t>blandit</a:t>
            </a:r>
            <a:r>
              <a:rPr lang="en-US" dirty="0"/>
              <a:t>, semper </a:t>
            </a:r>
            <a:r>
              <a:rPr lang="en-US" dirty="0" err="1"/>
              <a:t>sed</a:t>
            </a:r>
            <a:r>
              <a:rPr lang="en-US" dirty="0"/>
              <a:t> </a:t>
            </a:r>
            <a:r>
              <a:rPr lang="en-US" dirty="0" err="1"/>
              <a:t>facilisis</a:t>
            </a:r>
            <a:r>
              <a:rPr lang="en-US" dirty="0"/>
              <a:t> </a:t>
            </a:r>
            <a:r>
              <a:rPr lang="en-US" dirty="0" err="1"/>
              <a:t>vivamus</a:t>
            </a:r>
            <a:r>
              <a:rPr lang="en-US" dirty="0"/>
              <a:t> </a:t>
            </a:r>
            <a:r>
              <a:rPr lang="en-US" dirty="0" err="1"/>
              <a:t>nec</a:t>
            </a:r>
            <a:r>
              <a:rPr lang="en-US" dirty="0"/>
              <a:t>, vitae </a:t>
            </a:r>
            <a:r>
              <a:rPr lang="en-US" dirty="0" err="1"/>
              <a:t>nunc</a:t>
            </a:r>
            <a:r>
              <a:rPr lang="en-US" dirty="0"/>
              <a:t> ligula </a:t>
            </a:r>
            <a:r>
              <a:rPr lang="en-US" dirty="0" err="1"/>
              <a:t>vestibulum</a:t>
            </a:r>
            <a:r>
              <a:rPr lang="en-US" dirty="0"/>
              <a:t> </a:t>
            </a:r>
            <a:r>
              <a:rPr lang="en-US" dirty="0" err="1"/>
              <a:t>nunc</a:t>
            </a:r>
            <a:r>
              <a:rPr lang="en-US" dirty="0"/>
              <a:t> magna non. </a:t>
            </a:r>
          </a:p>
        </p:txBody>
      </p:sp>
      <p:sp>
        <p:nvSpPr>
          <p:cNvPr id="25" name="Text Placeholder 7">
            <a:extLst>
              <a:ext uri="{FF2B5EF4-FFF2-40B4-BE49-F238E27FC236}">
                <a16:creationId xmlns:a16="http://schemas.microsoft.com/office/drawing/2014/main" id="{613512FD-3227-6849-ACAA-E77D420A0D20}"/>
              </a:ext>
            </a:extLst>
          </p:cNvPr>
          <p:cNvSpPr>
            <a:spLocks noGrp="1"/>
          </p:cNvSpPr>
          <p:nvPr>
            <p:ph type="body" sz="quarter" idx="18" hasCustomPrompt="1"/>
          </p:nvPr>
        </p:nvSpPr>
        <p:spPr>
          <a:xfrm>
            <a:off x="14419120" y="2184151"/>
            <a:ext cx="7853051" cy="609398"/>
          </a:xfrm>
          <a:prstGeom prst="rect">
            <a:avLst/>
          </a:prstGeom>
        </p:spPr>
        <p:txBody>
          <a:bodyPr wrap="square" lIns="0" tIns="0" rIns="0" bIns="0" anchor="t">
            <a:spAutoFit/>
          </a:bodyPr>
          <a:lstStyle>
            <a:lvl1pPr marL="0" indent="0">
              <a:buNone/>
              <a:defRPr sz="4400" b="1" i="0">
                <a:solidFill>
                  <a:srgbClr val="5F8FB4"/>
                </a:solidFill>
                <a:latin typeface="Metropolis" pitchFamily="2" charset="77"/>
                <a:ea typeface="Metropolis" pitchFamily="2" charset="77"/>
                <a:cs typeface="Metropolis" pitchFamily="2" charset="77"/>
              </a:defRPr>
            </a:lvl1pPr>
            <a:lvl2pPr marL="457200" indent="0">
              <a:buNone/>
              <a:defRPr sz="3600" b="0" i="0">
                <a:solidFill>
                  <a:srgbClr val="888B8D"/>
                </a:solidFill>
                <a:latin typeface="Metropolis Light" charset="0"/>
                <a:ea typeface="Metropolis Light" charset="0"/>
                <a:cs typeface="Metropolis Light" charset="0"/>
              </a:defRPr>
            </a:lvl2pPr>
            <a:lvl3pPr marL="914400" indent="0">
              <a:buNone/>
              <a:defRPr sz="3200" b="0" i="0">
                <a:solidFill>
                  <a:srgbClr val="888B8D"/>
                </a:solidFill>
                <a:latin typeface="Metropolis Light" charset="0"/>
                <a:ea typeface="Metropolis Light" charset="0"/>
                <a:cs typeface="Metropolis Light" charset="0"/>
              </a:defRPr>
            </a:lvl3pPr>
            <a:lvl4pPr marL="1371600" indent="0">
              <a:buNone/>
              <a:defRPr sz="2800" b="0" i="0">
                <a:solidFill>
                  <a:srgbClr val="888B8D"/>
                </a:solidFill>
                <a:latin typeface="Metropolis Light" charset="0"/>
                <a:ea typeface="Metropolis Light" charset="0"/>
                <a:cs typeface="Metropolis Light" charset="0"/>
              </a:defRPr>
            </a:lvl4pPr>
            <a:lvl5pPr marL="1828800" indent="0">
              <a:buNone/>
              <a:defRPr sz="2800" b="0" i="0">
                <a:solidFill>
                  <a:srgbClr val="888B8D"/>
                </a:solidFill>
                <a:latin typeface="Metropolis Light" charset="0"/>
                <a:ea typeface="Metropolis Light" charset="0"/>
                <a:cs typeface="Metropolis Light" charset="0"/>
              </a:defRPr>
            </a:lvl5pPr>
          </a:lstStyle>
          <a:p>
            <a:pPr lvl="0"/>
            <a:r>
              <a:rPr lang="en-US" dirty="0"/>
              <a:t>Topic Heading Here</a:t>
            </a:r>
          </a:p>
        </p:txBody>
      </p:sp>
      <p:sp>
        <p:nvSpPr>
          <p:cNvPr id="26" name="Text Placeholder 7">
            <a:extLst>
              <a:ext uri="{FF2B5EF4-FFF2-40B4-BE49-F238E27FC236}">
                <a16:creationId xmlns:a16="http://schemas.microsoft.com/office/drawing/2014/main" id="{E188A5A6-D141-EC4B-8848-DDC78B434AD0}"/>
              </a:ext>
            </a:extLst>
          </p:cNvPr>
          <p:cNvSpPr>
            <a:spLocks noGrp="1"/>
          </p:cNvSpPr>
          <p:nvPr>
            <p:ph type="body" sz="quarter" idx="19" hasCustomPrompt="1"/>
          </p:nvPr>
        </p:nvSpPr>
        <p:spPr>
          <a:xfrm>
            <a:off x="14419120" y="2651081"/>
            <a:ext cx="7852678" cy="7879080"/>
          </a:xfrm>
          <a:prstGeom prst="rect">
            <a:avLst/>
          </a:prstGeom>
        </p:spPr>
        <p:txBody>
          <a:bodyPr wrap="square" lIns="0" tIns="0" rIns="0" bIns="0" anchor="t">
            <a:spAutoFit/>
          </a:bodyPr>
          <a:lstStyle>
            <a:lvl1pPr marL="457200" indent="-457200" defTabSz="91440" latinLnBrk="0">
              <a:lnSpc>
                <a:spcPct val="200000"/>
              </a:lnSpc>
              <a:spcBef>
                <a:spcPts val="0"/>
              </a:spcBef>
              <a:spcAft>
                <a:spcPts val="0"/>
              </a:spcAft>
              <a:buFont typeface="Arial" panose="020B0604020202020204" pitchFamily="34" charset="0"/>
              <a:buChar char="•"/>
              <a:tabLst>
                <a:tab pos="91440" algn="l"/>
              </a:tabLst>
              <a:defRPr lang="en-US" sz="3200" b="0" i="0" smtClean="0">
                <a:effectLst/>
              </a:defRPr>
            </a:lvl1pPr>
            <a:lvl2pPr marL="457200" indent="0">
              <a:buNone/>
              <a:defRPr sz="3600" b="0" i="0">
                <a:solidFill>
                  <a:srgbClr val="888B8D"/>
                </a:solidFill>
                <a:latin typeface="Metropolis Light" charset="0"/>
                <a:ea typeface="Metropolis Light" charset="0"/>
                <a:cs typeface="Metropolis Light" charset="0"/>
              </a:defRPr>
            </a:lvl2pPr>
            <a:lvl3pPr marL="914400" indent="0">
              <a:buNone/>
              <a:defRPr sz="3200" b="0" i="0">
                <a:solidFill>
                  <a:srgbClr val="888B8D"/>
                </a:solidFill>
                <a:latin typeface="Metropolis Light" charset="0"/>
                <a:ea typeface="Metropolis Light" charset="0"/>
                <a:cs typeface="Metropolis Light" charset="0"/>
              </a:defRPr>
            </a:lvl3pPr>
            <a:lvl4pPr marL="1371600" indent="0">
              <a:buNone/>
              <a:defRPr sz="2800" b="0" i="0">
                <a:solidFill>
                  <a:srgbClr val="888B8D"/>
                </a:solidFill>
                <a:latin typeface="Metropolis Light" charset="0"/>
                <a:ea typeface="Metropolis Light" charset="0"/>
                <a:cs typeface="Metropolis Light" charset="0"/>
              </a:defRPr>
            </a:lvl4pPr>
            <a:lvl5pPr marL="1828800" indent="0">
              <a:buNone/>
              <a:defRPr sz="2800" b="0" i="0">
                <a:solidFill>
                  <a:srgbClr val="888B8D"/>
                </a:solidFill>
                <a:latin typeface="Metropolis Light" charset="0"/>
                <a:ea typeface="Metropolis Light" charset="0"/>
                <a:cs typeface="Metropolis Light" charset="0"/>
              </a:defRPr>
            </a:lvl5pPr>
          </a:lstStyle>
          <a:p>
            <a:pPr lvl="0"/>
            <a:r>
              <a:rPr lang="en-US" dirty="0" err="1"/>
              <a:t>Consequat</a:t>
            </a:r>
            <a:r>
              <a:rPr lang="en-US" dirty="0"/>
              <a:t> </a:t>
            </a:r>
            <a:r>
              <a:rPr lang="en-US" dirty="0" err="1"/>
              <a:t>curabitur</a:t>
            </a:r>
            <a:r>
              <a:rPr lang="en-US" dirty="0"/>
              <a:t> convallis</a:t>
            </a:r>
          </a:p>
          <a:p>
            <a:pPr lvl="0"/>
            <a:r>
              <a:rPr lang="en-US" dirty="0"/>
              <a:t> </a:t>
            </a:r>
            <a:r>
              <a:rPr lang="en-US" dirty="0" err="1"/>
              <a:t>praesent</a:t>
            </a:r>
            <a:r>
              <a:rPr lang="en-US" dirty="0"/>
              <a:t> </a:t>
            </a:r>
            <a:r>
              <a:rPr lang="en-US" dirty="0" err="1"/>
              <a:t>enim</a:t>
            </a:r>
            <a:r>
              <a:rPr lang="en-US" dirty="0"/>
              <a:t> </a:t>
            </a:r>
            <a:r>
              <a:rPr lang="en-US" dirty="0" err="1"/>
              <a:t>ornare</a:t>
            </a:r>
            <a:r>
              <a:rPr lang="en-US" dirty="0"/>
              <a:t> </a:t>
            </a:r>
            <a:r>
              <a:rPr lang="en-US" dirty="0" err="1"/>
              <a:t>sdasda</a:t>
            </a:r>
            <a:r>
              <a:rPr lang="en-US" dirty="0"/>
              <a:t> 	adkjasdjbas</a:t>
            </a:r>
          </a:p>
          <a:p>
            <a:pPr lvl="0"/>
            <a:r>
              <a:rPr lang="en-US" dirty="0"/>
              <a:t>Dictum </a:t>
            </a:r>
            <a:r>
              <a:rPr lang="en-US" dirty="0" err="1"/>
              <a:t>egestas</a:t>
            </a:r>
            <a:r>
              <a:rPr lang="en-US" dirty="0"/>
              <a:t>, </a:t>
            </a:r>
            <a:r>
              <a:rPr lang="en-US" dirty="0" err="1"/>
              <a:t>massa</a:t>
            </a:r>
            <a:r>
              <a:rPr lang="en-US" dirty="0"/>
              <a:t> in</a:t>
            </a:r>
          </a:p>
          <a:p>
            <a:pPr lvl="0"/>
            <a:r>
              <a:rPr lang="en-US" dirty="0" err="1"/>
              <a:t>Aenean</a:t>
            </a:r>
            <a:r>
              <a:rPr lang="en-US" dirty="0"/>
              <a:t> </a:t>
            </a:r>
            <a:r>
              <a:rPr lang="en-US" dirty="0" err="1"/>
              <a:t>eleifend</a:t>
            </a:r>
            <a:r>
              <a:rPr lang="en-US" dirty="0"/>
              <a:t> </a:t>
            </a:r>
            <a:r>
              <a:rPr lang="en-US" dirty="0" err="1"/>
              <a:t>consectetuer</a:t>
            </a:r>
            <a:r>
              <a:rPr lang="en-US" dirty="0"/>
              <a:t> </a:t>
            </a:r>
          </a:p>
          <a:p>
            <a:pPr lvl="0"/>
            <a:r>
              <a:rPr lang="en-US" dirty="0" err="1"/>
              <a:t>Risus</a:t>
            </a:r>
            <a:r>
              <a:rPr lang="en-US" dirty="0"/>
              <a:t> </a:t>
            </a:r>
            <a:r>
              <a:rPr lang="en-US" dirty="0" err="1"/>
              <a:t>vel</a:t>
            </a:r>
            <a:r>
              <a:rPr lang="en-US" dirty="0"/>
              <a:t>, in </a:t>
            </a:r>
            <a:r>
              <a:rPr lang="en-US" dirty="0" err="1"/>
              <a:t>vivamus</a:t>
            </a:r>
            <a:r>
              <a:rPr lang="en-US" dirty="0"/>
              <a:t> </a:t>
            </a:r>
            <a:r>
              <a:rPr lang="en-US" dirty="0" err="1"/>
              <a:t>porttitor</a:t>
            </a:r>
            <a:endParaRPr lang="en-US" dirty="0"/>
          </a:p>
          <a:p>
            <a:pPr lvl="0"/>
            <a:r>
              <a:rPr lang="en-US" dirty="0" err="1"/>
              <a:t>Eu</a:t>
            </a:r>
            <a:r>
              <a:rPr lang="en-US" dirty="0"/>
              <a:t> </a:t>
            </a:r>
            <a:r>
              <a:rPr lang="en-US" dirty="0" err="1"/>
              <a:t>bibendum</a:t>
            </a:r>
            <a:r>
              <a:rPr lang="en-US" dirty="0"/>
              <a:t> </a:t>
            </a:r>
            <a:r>
              <a:rPr lang="en-US" dirty="0" err="1"/>
              <a:t>taciti</a:t>
            </a:r>
            <a:r>
              <a:rPr lang="en-US" dirty="0"/>
              <a:t> </a:t>
            </a:r>
            <a:r>
              <a:rPr lang="en-US" dirty="0" err="1"/>
              <a:t>elementum</a:t>
            </a:r>
            <a:r>
              <a:rPr lang="en-US" dirty="0"/>
              <a:t> </a:t>
            </a:r>
            <a:r>
              <a:rPr lang="en-US" dirty="0" err="1"/>
              <a:t>varius</a:t>
            </a:r>
            <a:r>
              <a:rPr lang="en-US" dirty="0"/>
              <a:t> </a:t>
            </a:r>
          </a:p>
          <a:p>
            <a:pPr lvl="0"/>
            <a:r>
              <a:rPr lang="en-US" dirty="0" err="1"/>
              <a:t>Mauris</a:t>
            </a:r>
            <a:r>
              <a:rPr lang="en-US" dirty="0"/>
              <a:t> </a:t>
            </a:r>
            <a:r>
              <a:rPr lang="en-US" dirty="0" err="1"/>
              <a:t>tristique</a:t>
            </a:r>
            <a:endParaRPr lang="en-US" dirty="0"/>
          </a:p>
        </p:txBody>
      </p:sp>
    </p:spTree>
    <p:extLst>
      <p:ext uri="{BB962C8B-B14F-4D97-AF65-F5344CB8AC3E}">
        <p14:creationId xmlns:p14="http://schemas.microsoft.com/office/powerpoint/2010/main" val="1326693398"/>
      </p:ext>
    </p:extLst>
  </p:cSld>
  <p:clrMapOvr>
    <a:masterClrMapping/>
  </p:clrMapOvr>
  <p:extLst>
    <p:ext uri="{DCECCB84-F9BA-43D5-87BE-67443E8EF086}">
      <p15:sldGuideLst xmlns:p15="http://schemas.microsoft.com/office/powerpoint/2012/main">
        <p15:guide id="1" orient="horz" pos="1372">
          <p15:clr>
            <a:srgbClr val="FBAE40"/>
          </p15:clr>
        </p15:guide>
        <p15:guide id="2" pos="832">
          <p15:clr>
            <a:srgbClr val="FBAE40"/>
          </p15:clr>
        </p15:guide>
        <p15:guide id="3" pos="1467">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619" y="730251"/>
            <a:ext cx="21033938" cy="265112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76619" y="3651250"/>
            <a:ext cx="21033938" cy="870267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676618" y="12712701"/>
            <a:ext cx="5487114"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7E5AF03C-CB7C-054D-907A-AA476713A12A}" type="datetimeFigureOut">
              <a:rPr lang="en-US" smtClean="0"/>
              <a:t>3/27/20</a:t>
            </a:fld>
            <a:endParaRPr lang="en-US"/>
          </a:p>
        </p:txBody>
      </p:sp>
      <p:sp>
        <p:nvSpPr>
          <p:cNvPr id="5" name="Footer Placeholder 4"/>
          <p:cNvSpPr>
            <a:spLocks noGrp="1"/>
          </p:cNvSpPr>
          <p:nvPr>
            <p:ph type="ftr" sz="quarter" idx="3"/>
          </p:nvPr>
        </p:nvSpPr>
        <p:spPr>
          <a:xfrm>
            <a:off x="8078252" y="12712701"/>
            <a:ext cx="8230672"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US"/>
          </a:p>
        </p:txBody>
      </p:sp>
      <p:sp>
        <p:nvSpPr>
          <p:cNvPr id="7" name="Slide Number Placeholder 9">
            <a:extLst>
              <a:ext uri="{FF2B5EF4-FFF2-40B4-BE49-F238E27FC236}">
                <a16:creationId xmlns:a16="http://schemas.microsoft.com/office/drawing/2014/main" id="{628EDCE2-F758-444C-AD11-F4961C025668}"/>
              </a:ext>
            </a:extLst>
          </p:cNvPr>
          <p:cNvSpPr>
            <a:spLocks noGrp="1"/>
          </p:cNvSpPr>
          <p:nvPr>
            <p:ph type="sldNum" sz="quarter" idx="4"/>
          </p:nvPr>
        </p:nvSpPr>
        <p:spPr>
          <a:xfrm>
            <a:off x="18386275" y="12546632"/>
            <a:ext cx="5487987" cy="730250"/>
          </a:xfrm>
          <a:prstGeom prst="rect">
            <a:avLst/>
          </a:prstGeom>
        </p:spPr>
        <p:txBody>
          <a:bodyPr vert="horz" lIns="91440" tIns="45720" rIns="91440" bIns="45720" rtlCol="0" anchor="ctr"/>
          <a:lstStyle>
            <a:lvl1pPr algn="r">
              <a:defRPr sz="3200">
                <a:solidFill>
                  <a:schemeClr val="bg1">
                    <a:lumMod val="95000"/>
                  </a:schemeClr>
                </a:solidFill>
              </a:defRPr>
            </a:lvl1pPr>
          </a:lstStyle>
          <a:p>
            <a:fld id="{47F93D8C-A26C-F545-8967-C8D7507D6103}" type="slidenum">
              <a:rPr lang="en-US" smtClean="0"/>
              <a:pPr/>
              <a:t>‹#›</a:t>
            </a:fld>
            <a:endParaRPr lang="en-US"/>
          </a:p>
        </p:txBody>
      </p:sp>
    </p:spTree>
    <p:extLst>
      <p:ext uri="{BB962C8B-B14F-4D97-AF65-F5344CB8AC3E}">
        <p14:creationId xmlns:p14="http://schemas.microsoft.com/office/powerpoint/2010/main" val="2490219119"/>
      </p:ext>
    </p:extLst>
  </p:cSld>
  <p:clrMap bg1="lt1" tx1="dk1" bg2="lt2" tx2="dk2" accent1="accent1" accent2="accent2" accent3="accent3" accent4="accent4" accent5="accent5" accent6="accent6" hlink="hlink" folHlink="folHlink"/>
  <p:sldLayoutIdLst>
    <p:sldLayoutId id="2147483673" r:id="rId1"/>
    <p:sldLayoutId id="2147483677" r:id="rId2"/>
    <p:sldLayoutId id="2147483698" r:id="rId3"/>
    <p:sldLayoutId id="2147483715" r:id="rId4"/>
    <p:sldLayoutId id="2147483716" r:id="rId5"/>
    <p:sldLayoutId id="2147483684" r:id="rId6"/>
    <p:sldLayoutId id="2147483689" r:id="rId7"/>
    <p:sldLayoutId id="2147483694" r:id="rId8"/>
    <p:sldLayoutId id="2147483725" r:id="rId9"/>
    <p:sldLayoutId id="2147483726" r:id="rId10"/>
    <p:sldLayoutId id="2147483707" r:id="rId11"/>
    <p:sldLayoutId id="2147483708" r:id="rId12"/>
    <p:sldLayoutId id="2147483711" r:id="rId13"/>
    <p:sldLayoutId id="2147483724" r:id="rId14"/>
    <p:sldLayoutId id="2147483717" r:id="rId15"/>
    <p:sldLayoutId id="2147483679" r:id="rId16"/>
    <p:sldLayoutId id="2147483721" r:id="rId17"/>
    <p:sldLayoutId id="2147483722" r:id="rId18"/>
    <p:sldLayoutId id="2147483661" r:id="rId19"/>
    <p:sldLayoutId id="2147483727" r:id="rId20"/>
    <p:sldLayoutId id="2147483728" r:id="rId21"/>
    <p:sldLayoutId id="2147483729" r:id="rId22"/>
    <p:sldLayoutId id="2147483730" r:id="rId23"/>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JPG"/></Relationships>
</file>

<file path=ppt/slides/_rels/slide1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hyperlink" Target="mailto:Kgoss@unbridled.com" TargetMode="Externa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10.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g"/></Relationships>
</file>

<file path=ppt/slides/_rels/slide30.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1.png"/><Relationship Id="rId1" Type="http://schemas.openxmlformats.org/officeDocument/2006/relationships/slideLayout" Target="../slideLayouts/slideLayout20.xml"/><Relationship Id="rId6" Type="http://schemas.openxmlformats.org/officeDocument/2006/relationships/image" Target="../media/image57.emf"/><Relationship Id="rId5" Type="http://schemas.openxmlformats.org/officeDocument/2006/relationships/image" Target="../media/image56.emf"/><Relationship Id="rId4" Type="http://schemas.openxmlformats.org/officeDocument/2006/relationships/image" Target="../media/image55.emf"/></Relationships>
</file>

<file path=ppt/slides/_rels/slide38.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11.png"/><Relationship Id="rId1" Type="http://schemas.openxmlformats.org/officeDocument/2006/relationships/slideLayout" Target="../slideLayouts/slideLayout20.xml"/><Relationship Id="rId5" Type="http://schemas.openxmlformats.org/officeDocument/2006/relationships/image" Target="../media/image55.emf"/><Relationship Id="rId4" Type="http://schemas.openxmlformats.org/officeDocument/2006/relationships/image" Target="../media/image57.emf"/></Relationships>
</file>

<file path=ppt/slides/_rels/slide39.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11.png"/><Relationship Id="rId1" Type="http://schemas.openxmlformats.org/officeDocument/2006/relationships/slideLayout" Target="../slideLayouts/slideLayout20.xml"/><Relationship Id="rId5" Type="http://schemas.openxmlformats.org/officeDocument/2006/relationships/image" Target="../media/image55.emf"/><Relationship Id="rId4" Type="http://schemas.openxmlformats.org/officeDocument/2006/relationships/image" Target="../media/image57.emf"/></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11.png"/><Relationship Id="rId1" Type="http://schemas.openxmlformats.org/officeDocument/2006/relationships/slideLayout" Target="../slideLayouts/slideLayout20.xml"/><Relationship Id="rId5" Type="http://schemas.openxmlformats.org/officeDocument/2006/relationships/image" Target="../media/image55.emf"/><Relationship Id="rId4" Type="http://schemas.openxmlformats.org/officeDocument/2006/relationships/image" Target="../media/image57.emf"/></Relationships>
</file>

<file path=ppt/slides/_rels/slide41.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4.xml"/><Relationship Id="rId1" Type="http://schemas.openxmlformats.org/officeDocument/2006/relationships/slideLayout" Target="../slideLayouts/slideLayout22.xml"/><Relationship Id="rId6" Type="http://schemas.openxmlformats.org/officeDocument/2006/relationships/image" Target="../media/image54.png"/><Relationship Id="rId5" Type="http://schemas.openxmlformats.org/officeDocument/2006/relationships/image" Target="../media/image60.png"/><Relationship Id="rId4" Type="http://schemas.openxmlformats.org/officeDocument/2006/relationships/image" Target="../media/image59.png"/></Relationships>
</file>

<file path=ppt/slides/_rels/slide44.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11.png"/><Relationship Id="rId1" Type="http://schemas.openxmlformats.org/officeDocument/2006/relationships/slideLayout" Target="../slideLayouts/slideLayout20.xml"/><Relationship Id="rId5" Type="http://schemas.openxmlformats.org/officeDocument/2006/relationships/image" Target="../media/image56.emf"/><Relationship Id="rId4" Type="http://schemas.openxmlformats.org/officeDocument/2006/relationships/image" Target="../media/image55.emf"/></Relationships>
</file>

<file path=ppt/slides/_rels/slide4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62.jpg"/><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image" Target="../media/image54.png"/><Relationship Id="rId5" Type="http://schemas.microsoft.com/office/2007/relationships/hdphoto" Target="../media/hdphoto1.wdp"/><Relationship Id="rId4" Type="http://schemas.openxmlformats.org/officeDocument/2006/relationships/image" Target="../media/image61.png"/></Relationships>
</file>

<file path=ppt/slides/_rels/slide46.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11.png"/><Relationship Id="rId1" Type="http://schemas.openxmlformats.org/officeDocument/2006/relationships/slideLayout" Target="../slideLayouts/slideLayout20.xml"/><Relationship Id="rId5" Type="http://schemas.openxmlformats.org/officeDocument/2006/relationships/image" Target="../media/image57.emf"/><Relationship Id="rId4" Type="http://schemas.openxmlformats.org/officeDocument/2006/relationships/image" Target="../media/image56.emf"/></Relationships>
</file>

<file path=ppt/slides/_rels/slide47.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11.png"/><Relationship Id="rId1" Type="http://schemas.openxmlformats.org/officeDocument/2006/relationships/slideLayout" Target="../slideLayouts/slideLayout20.xml"/><Relationship Id="rId6" Type="http://schemas.openxmlformats.org/officeDocument/2006/relationships/image" Target="../media/image63.png"/><Relationship Id="rId5" Type="http://schemas.openxmlformats.org/officeDocument/2006/relationships/image" Target="../media/image57.emf"/><Relationship Id="rId4" Type="http://schemas.openxmlformats.org/officeDocument/2006/relationships/image" Target="../media/image56.emf"/></Relationships>
</file>

<file path=ppt/slides/_rels/slide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1.xml"/><Relationship Id="rId4" Type="http://schemas.openxmlformats.org/officeDocument/2006/relationships/image" Target="../media/image5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5F4F3BB-D09F-BB4F-A15E-B5800AE2402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71284" y="3304614"/>
            <a:ext cx="14213542" cy="7106771"/>
          </a:xfrm>
          <a:prstGeom prst="rect">
            <a:avLst/>
          </a:prstGeom>
        </p:spPr>
      </p:pic>
      <p:pic>
        <p:nvPicPr>
          <p:cNvPr id="15" name="Picture Placeholder 14" descr="A view of a mountain&#10;&#10;Description automatically generated">
            <a:extLst>
              <a:ext uri="{FF2B5EF4-FFF2-40B4-BE49-F238E27FC236}">
                <a16:creationId xmlns:a16="http://schemas.microsoft.com/office/drawing/2014/main" id="{0D6B48F4-101A-D442-9E87-60FE6F77D78C}"/>
              </a:ext>
            </a:extLst>
          </p:cNvPr>
          <p:cNvPicPr>
            <a:picLocks noGrp="1" noChangeAspect="1"/>
          </p:cNvPicPr>
          <p:nvPr>
            <p:ph type="pic" sz="quarter" idx="22"/>
          </p:nvPr>
        </p:nvPicPr>
        <p:blipFill>
          <a:blip r:embed="rId4"/>
          <a:srcRect t="21879" b="21879"/>
          <a:stretch>
            <a:fillRect/>
          </a:stretch>
        </p:blipFill>
        <p:spPr/>
      </p:pic>
      <p:pic>
        <p:nvPicPr>
          <p:cNvPr id="3" name="Picture 2">
            <a:extLst>
              <a:ext uri="{FF2B5EF4-FFF2-40B4-BE49-F238E27FC236}">
                <a16:creationId xmlns:a16="http://schemas.microsoft.com/office/drawing/2014/main" id="{90AC3990-F5CD-FC47-A323-DA2F5758664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6369327" y="11967882"/>
            <a:ext cx="7564820" cy="1056203"/>
          </a:xfrm>
          <a:prstGeom prst="rect">
            <a:avLst/>
          </a:prstGeom>
        </p:spPr>
      </p:pic>
    </p:spTree>
    <p:extLst>
      <p:ext uri="{BB962C8B-B14F-4D97-AF65-F5344CB8AC3E}">
        <p14:creationId xmlns:p14="http://schemas.microsoft.com/office/powerpoint/2010/main" val="2410700543"/>
      </p:ext>
    </p:extLst>
  </p:cSld>
  <p:clrMapOvr>
    <a:masterClrMapping/>
  </p:clrMapOvr>
  <p:transition spd="slow">
    <p:pull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FDA321B-B3B9-8E40-AD54-FEB1953EFA48}"/>
              </a:ext>
            </a:extLst>
          </p:cNvPr>
          <p:cNvSpPr/>
          <p:nvPr/>
        </p:nvSpPr>
        <p:spPr>
          <a:xfrm>
            <a:off x="0" y="0"/>
            <a:ext cx="24387175" cy="536028"/>
          </a:xfrm>
          <a:prstGeom prst="rect">
            <a:avLst/>
          </a:prstGeom>
          <a:solidFill>
            <a:srgbClr val="5F8F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Image result for monster at the end of this book cover">
            <a:extLst>
              <a:ext uri="{FF2B5EF4-FFF2-40B4-BE49-F238E27FC236}">
                <a16:creationId xmlns:a16="http://schemas.microsoft.com/office/drawing/2014/main" id="{F1F35E84-6F6D-454D-ADF0-E16A33D30993}"/>
              </a:ext>
            </a:extLst>
          </p:cNvPr>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rcRect l="3466" r="3466"/>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3710523"/>
      </p:ext>
    </p:extLst>
  </p:cSld>
  <p:clrMapOvr>
    <a:masterClrMapping/>
  </p:clrMapOvr>
  <p:transition spd="slow">
    <p:pull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budgeting">
            <a:extLst>
              <a:ext uri="{FF2B5EF4-FFF2-40B4-BE49-F238E27FC236}">
                <a16:creationId xmlns:a16="http://schemas.microsoft.com/office/drawing/2014/main" id="{EC3DCD84-86A1-4826-A0B0-7599F452F5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93"/>
            <a:ext cx="24385588" cy="1371689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592542B9-205B-4A51-8065-FD95F8C7D5B0}"/>
              </a:ext>
            </a:extLst>
          </p:cNvPr>
          <p:cNvSpPr/>
          <p:nvPr/>
        </p:nvSpPr>
        <p:spPr>
          <a:xfrm>
            <a:off x="-447472" y="-175098"/>
            <a:ext cx="25175183" cy="14105107"/>
          </a:xfrm>
          <a:prstGeom prst="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7E6EA31D-0FF7-AC4D-BAC8-74E97875686B}"/>
              </a:ext>
            </a:extLst>
          </p:cNvPr>
          <p:cNvSpPr>
            <a:spLocks noGrp="1"/>
          </p:cNvSpPr>
          <p:nvPr>
            <p:ph type="body" sz="quarter" idx="10"/>
          </p:nvPr>
        </p:nvSpPr>
        <p:spPr>
          <a:xfrm>
            <a:off x="4394293" y="5799038"/>
            <a:ext cx="15598588" cy="1329595"/>
          </a:xfrm>
        </p:spPr>
        <p:txBody>
          <a:bodyPr/>
          <a:lstStyle/>
          <a:p>
            <a:r>
              <a:rPr lang="en-US" sz="9600" dirty="0">
                <a:solidFill>
                  <a:schemeClr val="tx1">
                    <a:lumMod val="75000"/>
                    <a:lumOff val="25000"/>
                  </a:schemeClr>
                </a:solidFill>
              </a:rPr>
              <a:t>BASICS OF BUDGETING</a:t>
            </a:r>
          </a:p>
        </p:txBody>
      </p:sp>
      <p:sp>
        <p:nvSpPr>
          <p:cNvPr id="3" name="Text Placeholder 2">
            <a:extLst>
              <a:ext uri="{FF2B5EF4-FFF2-40B4-BE49-F238E27FC236}">
                <a16:creationId xmlns:a16="http://schemas.microsoft.com/office/drawing/2014/main" id="{3E154B9B-6DD4-D84E-A69E-AA089AEA1EE5}"/>
              </a:ext>
            </a:extLst>
          </p:cNvPr>
          <p:cNvSpPr>
            <a:spLocks noGrp="1"/>
          </p:cNvSpPr>
          <p:nvPr>
            <p:ph type="body" sz="quarter" idx="13"/>
          </p:nvPr>
        </p:nvSpPr>
        <p:spPr/>
        <p:txBody>
          <a:bodyPr/>
          <a:lstStyle/>
          <a:p>
            <a:r>
              <a:rPr lang="en-US" dirty="0"/>
              <a:t>1</a:t>
            </a:r>
          </a:p>
        </p:txBody>
      </p:sp>
      <p:sp>
        <p:nvSpPr>
          <p:cNvPr id="7" name="Slide Number Placeholder 9">
            <a:extLst>
              <a:ext uri="{FF2B5EF4-FFF2-40B4-BE49-F238E27FC236}">
                <a16:creationId xmlns:a16="http://schemas.microsoft.com/office/drawing/2014/main" id="{03EA89D4-F3D7-AE4B-BC36-84C9759DED4F}"/>
              </a:ext>
            </a:extLst>
          </p:cNvPr>
          <p:cNvSpPr>
            <a:spLocks noGrp="1"/>
          </p:cNvSpPr>
          <p:nvPr>
            <p:ph type="sldNum" sz="quarter" idx="4"/>
          </p:nvPr>
        </p:nvSpPr>
        <p:spPr>
          <a:xfrm>
            <a:off x="18386275" y="12546632"/>
            <a:ext cx="5487987" cy="730250"/>
          </a:xfrm>
          <a:prstGeom prst="rect">
            <a:avLst/>
          </a:prstGeom>
        </p:spPr>
        <p:txBody>
          <a:bodyPr vert="horz" lIns="91440" tIns="45720" rIns="91440" bIns="45720" rtlCol="0" anchor="ctr"/>
          <a:lstStyle>
            <a:lvl1pPr algn="r">
              <a:defRPr sz="3200">
                <a:solidFill>
                  <a:schemeClr val="bg1">
                    <a:lumMod val="95000"/>
                  </a:schemeClr>
                </a:solidFill>
              </a:defRPr>
            </a:lvl1pPr>
          </a:lstStyle>
          <a:p>
            <a:fld id="{47F93D8C-A26C-F545-8967-C8D7507D6103}" type="slidenum">
              <a:rPr lang="en-US" smtClean="0"/>
              <a:pPr/>
              <a:t>11</a:t>
            </a:fld>
            <a:endParaRPr lang="en-US" dirty="0"/>
          </a:p>
        </p:txBody>
      </p:sp>
    </p:spTree>
    <p:extLst>
      <p:ext uri="{BB962C8B-B14F-4D97-AF65-F5344CB8AC3E}">
        <p14:creationId xmlns:p14="http://schemas.microsoft.com/office/powerpoint/2010/main" val="2465379891"/>
      </p:ext>
    </p:extLst>
  </p:cSld>
  <p:clrMapOvr>
    <a:masterClrMapping/>
  </p:clrMapOvr>
  <p:transition spd="slow">
    <p:pull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D1DF32C-9468-7041-8DC3-AAA9099AA22C}"/>
              </a:ext>
            </a:extLst>
          </p:cNvPr>
          <p:cNvSpPr/>
          <p:nvPr/>
        </p:nvSpPr>
        <p:spPr>
          <a:xfrm>
            <a:off x="0" y="0"/>
            <a:ext cx="24387175" cy="536028"/>
          </a:xfrm>
          <a:prstGeom prst="rect">
            <a:avLst/>
          </a:prstGeom>
          <a:solidFill>
            <a:srgbClr val="5F8F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Image result for by failing to prepare you are preparing to fail">
            <a:extLst>
              <a:ext uri="{FF2B5EF4-FFF2-40B4-BE49-F238E27FC236}">
                <a16:creationId xmlns:a16="http://schemas.microsoft.com/office/drawing/2014/main" id="{1B19DD12-5937-402A-A38E-2D69E04DA6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24384000" cy="1371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6190137"/>
      </p:ext>
    </p:extLst>
  </p:cSld>
  <p:clrMapOvr>
    <a:masterClrMapping/>
  </p:clrMapOvr>
  <p:transition spd="slow">
    <p:pull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187FF53-E606-604A-81CF-2E75C310748B}"/>
              </a:ext>
            </a:extLst>
          </p:cNvPr>
          <p:cNvSpPr/>
          <p:nvPr/>
        </p:nvSpPr>
        <p:spPr>
          <a:xfrm>
            <a:off x="13118123" y="0"/>
            <a:ext cx="11269052" cy="13716000"/>
          </a:xfrm>
          <a:prstGeom prst="rect">
            <a:avLst/>
          </a:prstGeom>
          <a:solidFill>
            <a:srgbClr val="2C4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0A41415D-245A-6E4F-BAE5-FA30DF66D5AF}"/>
              </a:ext>
            </a:extLst>
          </p:cNvPr>
          <p:cNvSpPr>
            <a:spLocks noGrp="1"/>
          </p:cNvSpPr>
          <p:nvPr>
            <p:ph type="body" sz="quarter" idx="19"/>
          </p:nvPr>
        </p:nvSpPr>
        <p:spPr>
          <a:xfrm>
            <a:off x="13742894" y="1264025"/>
            <a:ext cx="9950824" cy="10907601"/>
          </a:xfrm>
        </p:spPr>
        <p:txBody>
          <a:bodyPr/>
          <a:lstStyle/>
          <a:p>
            <a:r>
              <a:rPr lang="en-US" sz="4000" dirty="0">
                <a:solidFill>
                  <a:schemeClr val="bg1"/>
                </a:solidFill>
              </a:rPr>
              <a:t>Budgeting is the first step in creating healthy personal finances.</a:t>
            </a:r>
          </a:p>
          <a:p>
            <a:r>
              <a:rPr lang="en-US" sz="4000" dirty="0">
                <a:solidFill>
                  <a:schemeClr val="bg1"/>
                </a:solidFill>
              </a:rPr>
              <a:t>What you don’t know </a:t>
            </a:r>
            <a:r>
              <a:rPr lang="en-US" sz="4000" u="sng" dirty="0">
                <a:solidFill>
                  <a:schemeClr val="bg1"/>
                </a:solidFill>
              </a:rPr>
              <a:t>WILL</a:t>
            </a:r>
            <a:r>
              <a:rPr lang="en-US" sz="4000" dirty="0">
                <a:solidFill>
                  <a:schemeClr val="bg1"/>
                </a:solidFill>
              </a:rPr>
              <a:t> hurt you.</a:t>
            </a:r>
          </a:p>
          <a:p>
            <a:r>
              <a:rPr lang="en-US" sz="4000" dirty="0">
                <a:solidFill>
                  <a:schemeClr val="bg1"/>
                </a:solidFill>
              </a:rPr>
              <a:t>The scary thing is ignoring a problem that could be fixed now to then cause ruin later.</a:t>
            </a:r>
          </a:p>
          <a:p>
            <a:r>
              <a:rPr lang="en-US" sz="4000" dirty="0">
                <a:solidFill>
                  <a:schemeClr val="bg1"/>
                </a:solidFill>
              </a:rPr>
              <a:t>Treat your personal finances as you would treat a project or a business.</a:t>
            </a:r>
          </a:p>
          <a:p>
            <a:r>
              <a:rPr lang="en-US" sz="4000" dirty="0">
                <a:solidFill>
                  <a:schemeClr val="bg1"/>
                </a:solidFill>
              </a:rPr>
              <a:t>Need to understand current state of finances before making financial decisions.</a:t>
            </a:r>
          </a:p>
        </p:txBody>
      </p:sp>
      <p:sp>
        <p:nvSpPr>
          <p:cNvPr id="8" name="Rectangle 7">
            <a:extLst>
              <a:ext uri="{FF2B5EF4-FFF2-40B4-BE49-F238E27FC236}">
                <a16:creationId xmlns:a16="http://schemas.microsoft.com/office/drawing/2014/main" id="{9FDA321B-B3B9-8E40-AD54-FEB1953EFA48}"/>
              </a:ext>
            </a:extLst>
          </p:cNvPr>
          <p:cNvSpPr/>
          <p:nvPr/>
        </p:nvSpPr>
        <p:spPr>
          <a:xfrm>
            <a:off x="0" y="0"/>
            <a:ext cx="24387175" cy="536028"/>
          </a:xfrm>
          <a:prstGeom prst="rect">
            <a:avLst/>
          </a:prstGeom>
          <a:solidFill>
            <a:srgbClr val="5F8F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ack sign with white text&#10;&#10;Description automatically generated">
            <a:extLst>
              <a:ext uri="{FF2B5EF4-FFF2-40B4-BE49-F238E27FC236}">
                <a16:creationId xmlns:a16="http://schemas.microsoft.com/office/drawing/2014/main" id="{7BE1885C-0445-FD4D-93CC-DD5209600F34}"/>
              </a:ext>
            </a:extLst>
          </p:cNvPr>
          <p:cNvPicPr>
            <a:picLocks noChangeAspect="1"/>
          </p:cNvPicPr>
          <p:nvPr/>
        </p:nvPicPr>
        <p:blipFill rotWithShape="1">
          <a:blip r:embed="rId2"/>
          <a:srcRect l="-160" t="10384" b="8265"/>
          <a:stretch/>
        </p:blipFill>
        <p:spPr>
          <a:xfrm>
            <a:off x="159780" y="2420471"/>
            <a:ext cx="12798563" cy="10395003"/>
          </a:xfrm>
          <a:prstGeom prst="rect">
            <a:avLst/>
          </a:prstGeom>
        </p:spPr>
      </p:pic>
    </p:spTree>
    <p:extLst>
      <p:ext uri="{BB962C8B-B14F-4D97-AF65-F5344CB8AC3E}">
        <p14:creationId xmlns:p14="http://schemas.microsoft.com/office/powerpoint/2010/main" val="1096646077"/>
      </p:ext>
    </p:extLst>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000"/>
                                  </p:stCondLst>
                                  <p:childTnLst>
                                    <p:set>
                                      <p:cBhvr>
                                        <p:cTn id="9" dur="1" fill="hold">
                                          <p:stCondLst>
                                            <p:cond delay="0"/>
                                          </p:stCondLst>
                                        </p:cTn>
                                        <p:tgtEl>
                                          <p:spTgt spid="7">
                                            <p:txEl>
                                              <p:pRg st="1" end="1"/>
                                            </p:txEl>
                                          </p:spTgt>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100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childTnLst>
                          </p:cTn>
                        </p:par>
                        <p:par>
                          <p:cTn id="13" fill="hold">
                            <p:stCondLst>
                              <p:cond delay="2000"/>
                            </p:stCondLst>
                            <p:childTnLst>
                              <p:par>
                                <p:cTn id="14" presetID="1" presetClass="entr" presetSubtype="0" fill="hold" nodeType="afterEffect">
                                  <p:stCondLst>
                                    <p:cond delay="1000"/>
                                  </p:stCondLst>
                                  <p:childTnLst>
                                    <p:set>
                                      <p:cBhvr>
                                        <p:cTn id="15" dur="1" fill="hold">
                                          <p:stCondLst>
                                            <p:cond delay="0"/>
                                          </p:stCondLst>
                                        </p:cTn>
                                        <p:tgtEl>
                                          <p:spTgt spid="7">
                                            <p:txEl>
                                              <p:pRg st="3" end="3"/>
                                            </p:txEl>
                                          </p:spTgt>
                                        </p:tgtEl>
                                        <p:attrNameLst>
                                          <p:attrName>style.visibility</p:attrName>
                                        </p:attrNameLst>
                                      </p:cBhvr>
                                      <p:to>
                                        <p:strVal val="visible"/>
                                      </p:to>
                                    </p:set>
                                  </p:childTnLst>
                                </p:cTn>
                              </p:par>
                            </p:childTnLst>
                          </p:cTn>
                        </p:par>
                        <p:par>
                          <p:cTn id="16" fill="hold">
                            <p:stCondLst>
                              <p:cond delay="3000"/>
                            </p:stCondLst>
                            <p:childTnLst>
                              <p:par>
                                <p:cTn id="17" presetID="1" presetClass="entr" presetSubtype="0" fill="hold" nodeType="afterEffect">
                                  <p:stCondLst>
                                    <p:cond delay="100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A7ABB7-E772-D345-8176-864381AAED2E}"/>
              </a:ext>
            </a:extLst>
          </p:cNvPr>
          <p:cNvSpPr>
            <a:spLocks noGrp="1"/>
          </p:cNvSpPr>
          <p:nvPr>
            <p:ph type="body" sz="quarter" idx="14"/>
          </p:nvPr>
        </p:nvSpPr>
        <p:spPr>
          <a:xfrm>
            <a:off x="1993753" y="3865561"/>
            <a:ext cx="8887606" cy="747897"/>
          </a:xfrm>
        </p:spPr>
        <p:txBody>
          <a:bodyPr/>
          <a:lstStyle/>
          <a:p>
            <a:r>
              <a:rPr lang="en-US" sz="5400" dirty="0"/>
              <a:t>What is a Budget?</a:t>
            </a:r>
          </a:p>
        </p:txBody>
      </p:sp>
      <p:sp>
        <p:nvSpPr>
          <p:cNvPr id="3" name="Text Placeholder 2">
            <a:extLst>
              <a:ext uri="{FF2B5EF4-FFF2-40B4-BE49-F238E27FC236}">
                <a16:creationId xmlns:a16="http://schemas.microsoft.com/office/drawing/2014/main" id="{F6423C52-38A4-D94F-ADF2-0E995ABF4242}"/>
              </a:ext>
            </a:extLst>
          </p:cNvPr>
          <p:cNvSpPr>
            <a:spLocks noGrp="1"/>
          </p:cNvSpPr>
          <p:nvPr>
            <p:ph type="body" sz="quarter" idx="15"/>
          </p:nvPr>
        </p:nvSpPr>
        <p:spPr>
          <a:xfrm>
            <a:off x="1994166" y="5322476"/>
            <a:ext cx="8887193" cy="6804107"/>
          </a:xfrm>
        </p:spPr>
        <p:txBody>
          <a:bodyPr/>
          <a:lstStyle/>
          <a:p>
            <a:r>
              <a:rPr lang="en-US" sz="4400" dirty="0">
                <a:solidFill>
                  <a:schemeClr val="bg1"/>
                </a:solidFill>
              </a:rPr>
              <a:t>A budget is a form that tracks income and expenses over a set amount of time.  This is a part of a series of documents each individual should track (Balance Sheet, Budget, &amp; Cash Flow).</a:t>
            </a:r>
          </a:p>
          <a:p>
            <a:endParaRPr lang="en-US" sz="4400" dirty="0">
              <a:solidFill>
                <a:schemeClr val="bg1"/>
              </a:solidFill>
            </a:endParaRPr>
          </a:p>
        </p:txBody>
      </p:sp>
      <p:sp>
        <p:nvSpPr>
          <p:cNvPr id="4" name="Text Placeholder 3">
            <a:extLst>
              <a:ext uri="{FF2B5EF4-FFF2-40B4-BE49-F238E27FC236}">
                <a16:creationId xmlns:a16="http://schemas.microsoft.com/office/drawing/2014/main" id="{9F01CB31-90F0-DE45-9159-6637E8C95F4A}"/>
              </a:ext>
            </a:extLst>
          </p:cNvPr>
          <p:cNvSpPr>
            <a:spLocks noGrp="1"/>
          </p:cNvSpPr>
          <p:nvPr>
            <p:ph type="body" sz="quarter" idx="16"/>
          </p:nvPr>
        </p:nvSpPr>
        <p:spPr>
          <a:xfrm>
            <a:off x="13515565" y="3865561"/>
            <a:ext cx="8887235" cy="720197"/>
          </a:xfrm>
        </p:spPr>
        <p:txBody>
          <a:bodyPr/>
          <a:lstStyle/>
          <a:p>
            <a:r>
              <a:rPr lang="en-US" sz="5200" dirty="0"/>
              <a:t>What should a budget look like?</a:t>
            </a:r>
          </a:p>
        </p:txBody>
      </p:sp>
      <p:sp>
        <p:nvSpPr>
          <p:cNvPr id="5" name="Text Placeholder 4">
            <a:extLst>
              <a:ext uri="{FF2B5EF4-FFF2-40B4-BE49-F238E27FC236}">
                <a16:creationId xmlns:a16="http://schemas.microsoft.com/office/drawing/2014/main" id="{7E440296-0FC2-194C-96D3-AB698B40FD63}"/>
              </a:ext>
            </a:extLst>
          </p:cNvPr>
          <p:cNvSpPr>
            <a:spLocks noGrp="1"/>
          </p:cNvSpPr>
          <p:nvPr>
            <p:ph type="body" sz="quarter" idx="17"/>
          </p:nvPr>
        </p:nvSpPr>
        <p:spPr>
          <a:xfrm>
            <a:off x="13505817" y="5322476"/>
            <a:ext cx="8886821" cy="4908203"/>
          </a:xfrm>
        </p:spPr>
        <p:txBody>
          <a:bodyPr/>
          <a:lstStyle/>
          <a:p>
            <a:r>
              <a:rPr lang="en-US" sz="4400" dirty="0">
                <a:solidFill>
                  <a:schemeClr val="bg1"/>
                </a:solidFill>
              </a:rPr>
              <a:t>A budget should be measurable (actual vs. estimate), done periodically in specific increments, and something that works for you individually.</a:t>
            </a:r>
          </a:p>
          <a:p>
            <a:endParaRPr lang="en-US" sz="4400" dirty="0">
              <a:solidFill>
                <a:schemeClr val="bg1"/>
              </a:solidFill>
            </a:endParaRPr>
          </a:p>
        </p:txBody>
      </p:sp>
      <p:sp>
        <p:nvSpPr>
          <p:cNvPr id="6" name="Text Placeholder 5">
            <a:extLst>
              <a:ext uri="{FF2B5EF4-FFF2-40B4-BE49-F238E27FC236}">
                <a16:creationId xmlns:a16="http://schemas.microsoft.com/office/drawing/2014/main" id="{6DE653B2-319C-CE40-A63B-B6E4970AE08B}"/>
              </a:ext>
            </a:extLst>
          </p:cNvPr>
          <p:cNvSpPr>
            <a:spLocks noGrp="1"/>
          </p:cNvSpPr>
          <p:nvPr>
            <p:ph type="body" sz="quarter" idx="12"/>
          </p:nvPr>
        </p:nvSpPr>
        <p:spPr/>
        <p:txBody>
          <a:bodyPr>
            <a:normAutofit/>
          </a:bodyPr>
          <a:lstStyle/>
          <a:p>
            <a:r>
              <a:rPr lang="en-US" sz="7200" dirty="0"/>
              <a:t>BUDGETS 101</a:t>
            </a:r>
          </a:p>
        </p:txBody>
      </p:sp>
      <p:sp>
        <p:nvSpPr>
          <p:cNvPr id="7" name="Rectangle 6">
            <a:extLst>
              <a:ext uri="{FF2B5EF4-FFF2-40B4-BE49-F238E27FC236}">
                <a16:creationId xmlns:a16="http://schemas.microsoft.com/office/drawing/2014/main" id="{2D1DF32C-9468-7041-8DC3-AAA9099AA22C}"/>
              </a:ext>
            </a:extLst>
          </p:cNvPr>
          <p:cNvSpPr/>
          <p:nvPr/>
        </p:nvSpPr>
        <p:spPr>
          <a:xfrm>
            <a:off x="0" y="0"/>
            <a:ext cx="24387175" cy="536028"/>
          </a:xfrm>
          <a:prstGeom prst="rect">
            <a:avLst/>
          </a:prstGeom>
          <a:solidFill>
            <a:srgbClr val="5F8F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488AE42-92DC-4341-AEF8-6D4CB74172F5}"/>
              </a:ext>
            </a:extLst>
          </p:cNvPr>
          <p:cNvSpPr/>
          <p:nvPr/>
        </p:nvSpPr>
        <p:spPr>
          <a:xfrm rot="5400000">
            <a:off x="8802773" y="6989767"/>
            <a:ext cx="6296748" cy="121488"/>
          </a:xfrm>
          <a:prstGeom prst="rect">
            <a:avLst/>
          </a:prstGeom>
          <a:solidFill>
            <a:srgbClr val="5F8F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2606494"/>
      </p:ext>
    </p:extLst>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1000"/>
                                  </p:stCondLst>
                                  <p:childTnLst>
                                    <p:set>
                                      <p:cBhvr>
                                        <p:cTn id="9"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1000"/>
                                  </p:stCondLst>
                                  <p:childTnLst>
                                    <p:set>
                                      <p:cBhvr>
                                        <p:cTn id="1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build="p"/>
      <p:bldP spid="4" grpId="0" build="p"/>
      <p:bldP spid="5"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187FF53-E606-604A-81CF-2E75C310748B}"/>
              </a:ext>
            </a:extLst>
          </p:cNvPr>
          <p:cNvSpPr/>
          <p:nvPr/>
        </p:nvSpPr>
        <p:spPr>
          <a:xfrm>
            <a:off x="13118123" y="0"/>
            <a:ext cx="11269052" cy="13716000"/>
          </a:xfrm>
          <a:prstGeom prst="rect">
            <a:avLst/>
          </a:prstGeom>
          <a:solidFill>
            <a:srgbClr val="2C4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504DA10D-0476-7B4B-BE3F-C32F83FE6057}"/>
              </a:ext>
            </a:extLst>
          </p:cNvPr>
          <p:cNvSpPr>
            <a:spLocks noGrp="1"/>
          </p:cNvSpPr>
          <p:nvPr>
            <p:ph type="body" sz="quarter" idx="14"/>
          </p:nvPr>
        </p:nvSpPr>
        <p:spPr/>
        <p:txBody>
          <a:bodyPr/>
          <a:lstStyle/>
          <a:p>
            <a:r>
              <a:rPr lang="en-US" dirty="0"/>
              <a:t>BAD BUDGET</a:t>
            </a:r>
          </a:p>
        </p:txBody>
      </p:sp>
      <p:sp>
        <p:nvSpPr>
          <p:cNvPr id="6" name="Text Placeholder 5">
            <a:extLst>
              <a:ext uri="{FF2B5EF4-FFF2-40B4-BE49-F238E27FC236}">
                <a16:creationId xmlns:a16="http://schemas.microsoft.com/office/drawing/2014/main" id="{9439B51C-8F40-E445-B085-A079C8E9114F}"/>
              </a:ext>
            </a:extLst>
          </p:cNvPr>
          <p:cNvSpPr>
            <a:spLocks noGrp="1"/>
          </p:cNvSpPr>
          <p:nvPr>
            <p:ph type="body" sz="quarter" idx="18"/>
          </p:nvPr>
        </p:nvSpPr>
        <p:spPr/>
        <p:txBody>
          <a:bodyPr/>
          <a:lstStyle/>
          <a:p>
            <a:r>
              <a:rPr lang="en-US" dirty="0">
                <a:solidFill>
                  <a:schemeClr val="bg1"/>
                </a:solidFill>
              </a:rPr>
              <a:t>GOOD BUDGET</a:t>
            </a:r>
          </a:p>
        </p:txBody>
      </p:sp>
      <p:sp>
        <p:nvSpPr>
          <p:cNvPr id="8" name="Rectangle 7">
            <a:extLst>
              <a:ext uri="{FF2B5EF4-FFF2-40B4-BE49-F238E27FC236}">
                <a16:creationId xmlns:a16="http://schemas.microsoft.com/office/drawing/2014/main" id="{9FDA321B-B3B9-8E40-AD54-FEB1953EFA48}"/>
              </a:ext>
            </a:extLst>
          </p:cNvPr>
          <p:cNvSpPr/>
          <p:nvPr/>
        </p:nvSpPr>
        <p:spPr>
          <a:xfrm>
            <a:off x="0" y="0"/>
            <a:ext cx="24387175" cy="536028"/>
          </a:xfrm>
          <a:prstGeom prst="rect">
            <a:avLst/>
          </a:prstGeom>
          <a:solidFill>
            <a:srgbClr val="5F8F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5131D3E2-CEF1-497B-BD0E-CB0CA3BEB660}"/>
              </a:ext>
            </a:extLst>
          </p:cNvPr>
          <p:cNvPicPr>
            <a:picLocks noChangeAspect="1"/>
          </p:cNvPicPr>
          <p:nvPr/>
        </p:nvPicPr>
        <p:blipFill>
          <a:blip r:embed="rId2"/>
          <a:stretch>
            <a:fillRect/>
          </a:stretch>
        </p:blipFill>
        <p:spPr>
          <a:xfrm>
            <a:off x="3101069" y="3244380"/>
            <a:ext cx="6150508" cy="9399365"/>
          </a:xfrm>
          <a:prstGeom prst="rect">
            <a:avLst/>
          </a:prstGeom>
        </p:spPr>
      </p:pic>
      <p:pic>
        <p:nvPicPr>
          <p:cNvPr id="17" name="Picture 16">
            <a:extLst>
              <a:ext uri="{FF2B5EF4-FFF2-40B4-BE49-F238E27FC236}">
                <a16:creationId xmlns:a16="http://schemas.microsoft.com/office/drawing/2014/main" id="{8FDB506E-0E75-4903-A59E-AEFF07403964}"/>
              </a:ext>
            </a:extLst>
          </p:cNvPr>
          <p:cNvPicPr>
            <a:picLocks noChangeAspect="1"/>
          </p:cNvPicPr>
          <p:nvPr/>
        </p:nvPicPr>
        <p:blipFill>
          <a:blip r:embed="rId3"/>
          <a:stretch>
            <a:fillRect/>
          </a:stretch>
        </p:blipFill>
        <p:spPr>
          <a:xfrm>
            <a:off x="13340824" y="4187620"/>
            <a:ext cx="10823649" cy="7512886"/>
          </a:xfrm>
          <a:prstGeom prst="rect">
            <a:avLst/>
          </a:prstGeom>
        </p:spPr>
      </p:pic>
    </p:spTree>
    <p:extLst>
      <p:ext uri="{BB962C8B-B14F-4D97-AF65-F5344CB8AC3E}">
        <p14:creationId xmlns:p14="http://schemas.microsoft.com/office/powerpoint/2010/main" val="49129059"/>
      </p:ext>
    </p:extLst>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000"/>
                                  </p:stCondLst>
                                  <p:childTnLst>
                                    <p:set>
                                      <p:cBhvr>
                                        <p:cTn id="9" dur="1" fill="hold">
                                          <p:stCondLst>
                                            <p:cond delay="0"/>
                                          </p:stCondLst>
                                        </p:cTn>
                                        <p:tgtEl>
                                          <p:spTgt spid="13"/>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100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A7ABB7-E772-D345-8176-864381AAED2E}"/>
              </a:ext>
            </a:extLst>
          </p:cNvPr>
          <p:cNvSpPr>
            <a:spLocks noGrp="1"/>
          </p:cNvSpPr>
          <p:nvPr>
            <p:ph type="body" sz="quarter" idx="14"/>
          </p:nvPr>
        </p:nvSpPr>
        <p:spPr>
          <a:xfrm>
            <a:off x="1993752" y="3013226"/>
            <a:ext cx="8887606" cy="609398"/>
          </a:xfrm>
        </p:spPr>
        <p:txBody>
          <a:bodyPr/>
          <a:lstStyle/>
          <a:p>
            <a:r>
              <a:rPr lang="en-US" dirty="0"/>
              <a:t>EXCEL TEMPLATE</a:t>
            </a:r>
          </a:p>
        </p:txBody>
      </p:sp>
      <p:sp>
        <p:nvSpPr>
          <p:cNvPr id="4" name="Text Placeholder 3">
            <a:extLst>
              <a:ext uri="{FF2B5EF4-FFF2-40B4-BE49-F238E27FC236}">
                <a16:creationId xmlns:a16="http://schemas.microsoft.com/office/drawing/2014/main" id="{9F01CB31-90F0-DE45-9159-6637E8C95F4A}"/>
              </a:ext>
            </a:extLst>
          </p:cNvPr>
          <p:cNvSpPr>
            <a:spLocks noGrp="1"/>
          </p:cNvSpPr>
          <p:nvPr>
            <p:ph type="body" sz="quarter" idx="16"/>
          </p:nvPr>
        </p:nvSpPr>
        <p:spPr>
          <a:xfrm>
            <a:off x="13515565" y="3013226"/>
            <a:ext cx="8887235" cy="609398"/>
          </a:xfrm>
        </p:spPr>
        <p:txBody>
          <a:bodyPr/>
          <a:lstStyle/>
          <a:p>
            <a:r>
              <a:rPr lang="en-US" dirty="0"/>
              <a:t>START FROM SCRATCH</a:t>
            </a:r>
          </a:p>
        </p:txBody>
      </p:sp>
      <p:sp>
        <p:nvSpPr>
          <p:cNvPr id="5" name="Text Placeholder 4">
            <a:extLst>
              <a:ext uri="{FF2B5EF4-FFF2-40B4-BE49-F238E27FC236}">
                <a16:creationId xmlns:a16="http://schemas.microsoft.com/office/drawing/2014/main" id="{7E440296-0FC2-194C-96D3-AB698B40FD63}"/>
              </a:ext>
            </a:extLst>
          </p:cNvPr>
          <p:cNvSpPr>
            <a:spLocks noGrp="1"/>
          </p:cNvSpPr>
          <p:nvPr>
            <p:ph type="body" sz="quarter" idx="17"/>
          </p:nvPr>
        </p:nvSpPr>
        <p:spPr>
          <a:xfrm>
            <a:off x="13515193" y="4776879"/>
            <a:ext cx="3346675" cy="3960251"/>
          </a:xfrm>
        </p:spPr>
        <p:txBody>
          <a:bodyPr/>
          <a:lstStyle/>
          <a:p>
            <a:r>
              <a:rPr lang="en-US" sz="4400" dirty="0">
                <a:solidFill>
                  <a:schemeClr val="bg1"/>
                </a:solidFill>
              </a:rPr>
              <a:t>If you like to use pen or paper, grab a notebook or print out a budget template.</a:t>
            </a:r>
          </a:p>
          <a:p>
            <a:endParaRPr lang="en-US" sz="4400" dirty="0">
              <a:solidFill>
                <a:schemeClr val="bg1"/>
              </a:solidFill>
            </a:endParaRPr>
          </a:p>
        </p:txBody>
      </p:sp>
      <p:sp>
        <p:nvSpPr>
          <p:cNvPr id="6" name="Text Placeholder 5">
            <a:extLst>
              <a:ext uri="{FF2B5EF4-FFF2-40B4-BE49-F238E27FC236}">
                <a16:creationId xmlns:a16="http://schemas.microsoft.com/office/drawing/2014/main" id="{6DE653B2-319C-CE40-A63B-B6E4970AE08B}"/>
              </a:ext>
            </a:extLst>
          </p:cNvPr>
          <p:cNvSpPr>
            <a:spLocks noGrp="1"/>
          </p:cNvSpPr>
          <p:nvPr>
            <p:ph type="body" sz="quarter" idx="12"/>
          </p:nvPr>
        </p:nvSpPr>
        <p:spPr/>
        <p:txBody>
          <a:bodyPr/>
          <a:lstStyle/>
          <a:p>
            <a:r>
              <a:rPr lang="en-US" dirty="0"/>
              <a:t>WHERE TO START</a:t>
            </a:r>
          </a:p>
        </p:txBody>
      </p:sp>
      <p:sp>
        <p:nvSpPr>
          <p:cNvPr id="7" name="Rectangle 6">
            <a:extLst>
              <a:ext uri="{FF2B5EF4-FFF2-40B4-BE49-F238E27FC236}">
                <a16:creationId xmlns:a16="http://schemas.microsoft.com/office/drawing/2014/main" id="{2D1DF32C-9468-7041-8DC3-AAA9099AA22C}"/>
              </a:ext>
            </a:extLst>
          </p:cNvPr>
          <p:cNvSpPr/>
          <p:nvPr/>
        </p:nvSpPr>
        <p:spPr>
          <a:xfrm>
            <a:off x="0" y="0"/>
            <a:ext cx="24387175" cy="536028"/>
          </a:xfrm>
          <a:prstGeom prst="rect">
            <a:avLst/>
          </a:prstGeom>
          <a:solidFill>
            <a:srgbClr val="5F8F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488AE42-92DC-4341-AEF8-6D4CB74172F5}"/>
              </a:ext>
            </a:extLst>
          </p:cNvPr>
          <p:cNvSpPr/>
          <p:nvPr/>
        </p:nvSpPr>
        <p:spPr>
          <a:xfrm rot="5400000">
            <a:off x="9817955" y="8250527"/>
            <a:ext cx="6296748" cy="121488"/>
          </a:xfrm>
          <a:prstGeom prst="rect">
            <a:avLst/>
          </a:prstGeom>
          <a:solidFill>
            <a:srgbClr val="5F8F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1FB1A61C-749D-474F-8F6B-BEFF53914579}"/>
              </a:ext>
            </a:extLst>
          </p:cNvPr>
          <p:cNvPicPr>
            <a:picLocks noChangeAspect="1"/>
          </p:cNvPicPr>
          <p:nvPr/>
        </p:nvPicPr>
        <p:blipFill rotWithShape="1">
          <a:blip r:embed="rId2"/>
          <a:srcRect t="-1" b="40903"/>
          <a:stretch/>
        </p:blipFill>
        <p:spPr>
          <a:xfrm>
            <a:off x="528677" y="5514569"/>
            <a:ext cx="11888788" cy="3952160"/>
          </a:xfrm>
          <a:prstGeom prst="rect">
            <a:avLst/>
          </a:prstGeom>
        </p:spPr>
      </p:pic>
      <p:pic>
        <p:nvPicPr>
          <p:cNvPr id="12" name="Picture 11" descr="A screenshot of a cell phone&#10;&#10;Description automatically generated">
            <a:extLst>
              <a:ext uri="{FF2B5EF4-FFF2-40B4-BE49-F238E27FC236}">
                <a16:creationId xmlns:a16="http://schemas.microsoft.com/office/drawing/2014/main" id="{0ABFB677-4618-3345-8562-7A9AC054128A}"/>
              </a:ext>
            </a:extLst>
          </p:cNvPr>
          <p:cNvPicPr>
            <a:picLocks noChangeAspect="1"/>
          </p:cNvPicPr>
          <p:nvPr/>
        </p:nvPicPr>
        <p:blipFill>
          <a:blip r:embed="rId3"/>
          <a:stretch>
            <a:fillRect/>
          </a:stretch>
        </p:blipFill>
        <p:spPr>
          <a:xfrm>
            <a:off x="16942317" y="4039189"/>
            <a:ext cx="6916181" cy="8713607"/>
          </a:xfrm>
          <a:prstGeom prst="rect">
            <a:avLst/>
          </a:prstGeom>
        </p:spPr>
      </p:pic>
    </p:spTree>
    <p:extLst>
      <p:ext uri="{BB962C8B-B14F-4D97-AF65-F5344CB8AC3E}">
        <p14:creationId xmlns:p14="http://schemas.microsoft.com/office/powerpoint/2010/main" val="2601849778"/>
      </p:ext>
    </p:extLst>
  </p:cSld>
  <p:clrMapOvr>
    <a:masterClrMapping/>
  </p:clrMapOvr>
  <p:transition spd="slow">
    <p:pull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A7ABB7-E772-D345-8176-864381AAED2E}"/>
              </a:ext>
            </a:extLst>
          </p:cNvPr>
          <p:cNvSpPr>
            <a:spLocks noGrp="1"/>
          </p:cNvSpPr>
          <p:nvPr>
            <p:ph type="body" sz="quarter" idx="14"/>
          </p:nvPr>
        </p:nvSpPr>
        <p:spPr>
          <a:xfrm>
            <a:off x="1993753" y="3865561"/>
            <a:ext cx="8887606" cy="747897"/>
          </a:xfrm>
        </p:spPr>
        <p:txBody>
          <a:bodyPr/>
          <a:lstStyle/>
          <a:p>
            <a:r>
              <a:rPr lang="en-US" sz="5400" dirty="0"/>
              <a:t>INCOME</a:t>
            </a:r>
          </a:p>
        </p:txBody>
      </p:sp>
      <p:sp>
        <p:nvSpPr>
          <p:cNvPr id="3" name="Text Placeholder 2">
            <a:extLst>
              <a:ext uri="{FF2B5EF4-FFF2-40B4-BE49-F238E27FC236}">
                <a16:creationId xmlns:a16="http://schemas.microsoft.com/office/drawing/2014/main" id="{F6423C52-38A4-D94F-ADF2-0E995ABF4242}"/>
              </a:ext>
            </a:extLst>
          </p:cNvPr>
          <p:cNvSpPr>
            <a:spLocks noGrp="1"/>
          </p:cNvSpPr>
          <p:nvPr>
            <p:ph type="body" sz="quarter" idx="15"/>
          </p:nvPr>
        </p:nvSpPr>
        <p:spPr>
          <a:xfrm>
            <a:off x="1984045" y="5185875"/>
            <a:ext cx="8887193" cy="5677645"/>
          </a:xfrm>
        </p:spPr>
        <p:txBody>
          <a:bodyPr/>
          <a:lstStyle/>
          <a:p>
            <a:pPr marL="685800" indent="-685800">
              <a:buFont typeface="Arial" panose="020B0604020202020204" pitchFamily="34" charset="0"/>
              <a:buChar char="•"/>
            </a:pPr>
            <a:r>
              <a:rPr lang="en-US" sz="4400" dirty="0">
                <a:solidFill>
                  <a:schemeClr val="bg1"/>
                </a:solidFill>
              </a:rPr>
              <a:t>Paystubs</a:t>
            </a:r>
          </a:p>
          <a:p>
            <a:pPr marL="685800" indent="-685800">
              <a:buFont typeface="Arial" panose="020B0604020202020204" pitchFamily="34" charset="0"/>
              <a:buChar char="•"/>
            </a:pPr>
            <a:r>
              <a:rPr lang="en-US" sz="4400" dirty="0">
                <a:solidFill>
                  <a:schemeClr val="bg1"/>
                </a:solidFill>
              </a:rPr>
              <a:t>Investment Accounts</a:t>
            </a:r>
          </a:p>
          <a:p>
            <a:pPr marL="685800" indent="-685800">
              <a:buFont typeface="Arial" panose="020B0604020202020204" pitchFamily="34" charset="0"/>
              <a:buChar char="•"/>
            </a:pPr>
            <a:r>
              <a:rPr lang="en-US" sz="4400" dirty="0">
                <a:solidFill>
                  <a:schemeClr val="bg1"/>
                </a:solidFill>
              </a:rPr>
              <a:t>Venmo/</a:t>
            </a:r>
            <a:r>
              <a:rPr lang="en-US" sz="4400" dirty="0" err="1">
                <a:solidFill>
                  <a:schemeClr val="bg1"/>
                </a:solidFill>
              </a:rPr>
              <a:t>CashApp</a:t>
            </a:r>
            <a:r>
              <a:rPr lang="en-US" sz="4400" dirty="0">
                <a:solidFill>
                  <a:schemeClr val="bg1"/>
                </a:solidFill>
              </a:rPr>
              <a:t>/PayPal Statements</a:t>
            </a:r>
          </a:p>
          <a:p>
            <a:pPr marL="685800" indent="-685800">
              <a:buFont typeface="Arial" panose="020B0604020202020204" pitchFamily="34" charset="0"/>
              <a:buChar char="•"/>
            </a:pPr>
            <a:r>
              <a:rPr lang="en-US" sz="4400" dirty="0">
                <a:solidFill>
                  <a:schemeClr val="bg1"/>
                </a:solidFill>
              </a:rPr>
              <a:t>Bank Statements</a:t>
            </a:r>
          </a:p>
          <a:p>
            <a:endParaRPr lang="en-US" sz="4400" dirty="0">
              <a:solidFill>
                <a:schemeClr val="bg1"/>
              </a:solidFill>
            </a:endParaRPr>
          </a:p>
        </p:txBody>
      </p:sp>
      <p:sp>
        <p:nvSpPr>
          <p:cNvPr id="4" name="Text Placeholder 3">
            <a:extLst>
              <a:ext uri="{FF2B5EF4-FFF2-40B4-BE49-F238E27FC236}">
                <a16:creationId xmlns:a16="http://schemas.microsoft.com/office/drawing/2014/main" id="{9F01CB31-90F0-DE45-9159-6637E8C95F4A}"/>
              </a:ext>
            </a:extLst>
          </p:cNvPr>
          <p:cNvSpPr>
            <a:spLocks noGrp="1"/>
          </p:cNvSpPr>
          <p:nvPr>
            <p:ph type="body" sz="quarter" idx="16"/>
          </p:nvPr>
        </p:nvSpPr>
        <p:spPr>
          <a:xfrm>
            <a:off x="13515565" y="3865561"/>
            <a:ext cx="8887235" cy="747897"/>
          </a:xfrm>
        </p:spPr>
        <p:txBody>
          <a:bodyPr/>
          <a:lstStyle/>
          <a:p>
            <a:r>
              <a:rPr lang="en-US" sz="5400" dirty="0"/>
              <a:t>EXPENSES</a:t>
            </a:r>
          </a:p>
        </p:txBody>
      </p:sp>
      <p:sp>
        <p:nvSpPr>
          <p:cNvPr id="5" name="Text Placeholder 4">
            <a:extLst>
              <a:ext uri="{FF2B5EF4-FFF2-40B4-BE49-F238E27FC236}">
                <a16:creationId xmlns:a16="http://schemas.microsoft.com/office/drawing/2014/main" id="{7E440296-0FC2-194C-96D3-AB698B40FD63}"/>
              </a:ext>
            </a:extLst>
          </p:cNvPr>
          <p:cNvSpPr>
            <a:spLocks noGrp="1"/>
          </p:cNvSpPr>
          <p:nvPr>
            <p:ph type="body" sz="quarter" idx="17"/>
          </p:nvPr>
        </p:nvSpPr>
        <p:spPr>
          <a:xfrm>
            <a:off x="13515979" y="5185875"/>
            <a:ext cx="8886821" cy="5677645"/>
          </a:xfrm>
        </p:spPr>
        <p:txBody>
          <a:bodyPr/>
          <a:lstStyle/>
          <a:p>
            <a:pPr marL="685800" indent="-685800">
              <a:buFont typeface="Arial" panose="020B0604020202020204" pitchFamily="34" charset="0"/>
              <a:buChar char="•"/>
            </a:pPr>
            <a:r>
              <a:rPr lang="en-US" sz="4400" dirty="0">
                <a:solidFill>
                  <a:schemeClr val="bg1"/>
                </a:solidFill>
              </a:rPr>
              <a:t>Credit Card Statements</a:t>
            </a:r>
          </a:p>
          <a:p>
            <a:pPr marL="685800" indent="-685800">
              <a:buFont typeface="Arial" panose="020B0604020202020204" pitchFamily="34" charset="0"/>
              <a:buChar char="•"/>
            </a:pPr>
            <a:r>
              <a:rPr lang="en-US" sz="4400" dirty="0">
                <a:solidFill>
                  <a:schemeClr val="bg1"/>
                </a:solidFill>
              </a:rPr>
              <a:t>Receipts</a:t>
            </a:r>
          </a:p>
          <a:p>
            <a:pPr marL="685800" indent="-685800">
              <a:buFont typeface="Arial" panose="020B0604020202020204" pitchFamily="34" charset="0"/>
              <a:buChar char="•"/>
            </a:pPr>
            <a:r>
              <a:rPr lang="en-US" sz="4400" dirty="0">
                <a:solidFill>
                  <a:schemeClr val="bg1"/>
                </a:solidFill>
              </a:rPr>
              <a:t>Cash Envelopes</a:t>
            </a:r>
          </a:p>
          <a:p>
            <a:pPr marL="685800" indent="-685800">
              <a:buFont typeface="Arial" panose="020B0604020202020204" pitchFamily="34" charset="0"/>
              <a:buChar char="•"/>
            </a:pPr>
            <a:r>
              <a:rPr lang="en-US" sz="4400" dirty="0">
                <a:solidFill>
                  <a:schemeClr val="bg1"/>
                </a:solidFill>
              </a:rPr>
              <a:t>Bank Statements</a:t>
            </a:r>
          </a:p>
          <a:p>
            <a:endParaRPr lang="en-US" sz="4400" dirty="0">
              <a:solidFill>
                <a:schemeClr val="bg1"/>
              </a:solidFill>
            </a:endParaRPr>
          </a:p>
        </p:txBody>
      </p:sp>
      <p:sp>
        <p:nvSpPr>
          <p:cNvPr id="6" name="Text Placeholder 5">
            <a:extLst>
              <a:ext uri="{FF2B5EF4-FFF2-40B4-BE49-F238E27FC236}">
                <a16:creationId xmlns:a16="http://schemas.microsoft.com/office/drawing/2014/main" id="{6DE653B2-319C-CE40-A63B-B6E4970AE08B}"/>
              </a:ext>
            </a:extLst>
          </p:cNvPr>
          <p:cNvSpPr>
            <a:spLocks noGrp="1"/>
          </p:cNvSpPr>
          <p:nvPr>
            <p:ph type="body" sz="quarter" idx="12"/>
          </p:nvPr>
        </p:nvSpPr>
        <p:spPr/>
        <p:txBody>
          <a:bodyPr>
            <a:normAutofit/>
          </a:bodyPr>
          <a:lstStyle/>
          <a:p>
            <a:r>
              <a:rPr lang="en-US" sz="7200" dirty="0"/>
              <a:t>GATHERING DOCUMENTS</a:t>
            </a:r>
          </a:p>
        </p:txBody>
      </p:sp>
      <p:sp>
        <p:nvSpPr>
          <p:cNvPr id="7" name="Rectangle 6">
            <a:extLst>
              <a:ext uri="{FF2B5EF4-FFF2-40B4-BE49-F238E27FC236}">
                <a16:creationId xmlns:a16="http://schemas.microsoft.com/office/drawing/2014/main" id="{2D1DF32C-9468-7041-8DC3-AAA9099AA22C}"/>
              </a:ext>
            </a:extLst>
          </p:cNvPr>
          <p:cNvSpPr/>
          <p:nvPr/>
        </p:nvSpPr>
        <p:spPr>
          <a:xfrm>
            <a:off x="0" y="0"/>
            <a:ext cx="24387175" cy="536028"/>
          </a:xfrm>
          <a:prstGeom prst="rect">
            <a:avLst/>
          </a:prstGeom>
          <a:solidFill>
            <a:srgbClr val="5F8F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488AE42-92DC-4341-AEF8-6D4CB74172F5}"/>
              </a:ext>
            </a:extLst>
          </p:cNvPr>
          <p:cNvSpPr/>
          <p:nvPr/>
        </p:nvSpPr>
        <p:spPr>
          <a:xfrm rot="5400000">
            <a:off x="8802773" y="6989767"/>
            <a:ext cx="6296748" cy="121488"/>
          </a:xfrm>
          <a:prstGeom prst="rect">
            <a:avLst/>
          </a:prstGeom>
          <a:solidFill>
            <a:srgbClr val="5F8F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0559229"/>
      </p:ext>
    </p:extLst>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000"/>
                                  </p:stCondLst>
                                  <p:childTnLst>
                                    <p:set>
                                      <p:cBhvr>
                                        <p:cTn id="9" dur="1" fill="hold">
                                          <p:stCondLst>
                                            <p:cond delay="0"/>
                                          </p:stCondLst>
                                        </p:cTn>
                                        <p:tgtEl>
                                          <p:spTgt spid="3">
                                            <p:txEl>
                                              <p:pRg st="0" end="0"/>
                                            </p:txEl>
                                          </p:spTgt>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100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par>
                          <p:cTn id="13" fill="hold">
                            <p:stCondLst>
                              <p:cond delay="2000"/>
                            </p:stCondLst>
                            <p:childTnLst>
                              <p:par>
                                <p:cTn id="14" presetID="1" presetClass="entr" presetSubtype="0" fill="hold" nodeType="afterEffect">
                                  <p:stCondLst>
                                    <p:cond delay="1000"/>
                                  </p:stCondLst>
                                  <p:childTnLst>
                                    <p:set>
                                      <p:cBhvr>
                                        <p:cTn id="15" dur="1" fill="hold">
                                          <p:stCondLst>
                                            <p:cond delay="0"/>
                                          </p:stCondLst>
                                        </p:cTn>
                                        <p:tgtEl>
                                          <p:spTgt spid="3">
                                            <p:txEl>
                                              <p:pRg st="2" end="2"/>
                                            </p:txEl>
                                          </p:spTgt>
                                        </p:tgtEl>
                                        <p:attrNameLst>
                                          <p:attrName>style.visibility</p:attrName>
                                        </p:attrNameLst>
                                      </p:cBhvr>
                                      <p:to>
                                        <p:strVal val="visible"/>
                                      </p:to>
                                    </p:set>
                                  </p:childTnLst>
                                </p:cTn>
                              </p:par>
                            </p:childTnLst>
                          </p:cTn>
                        </p:par>
                        <p:par>
                          <p:cTn id="16" fill="hold">
                            <p:stCondLst>
                              <p:cond delay="3000"/>
                            </p:stCondLst>
                            <p:childTnLst>
                              <p:par>
                                <p:cTn id="17" presetID="1" presetClass="entr" presetSubtype="0" fill="hold" nodeType="afterEffect">
                                  <p:stCondLst>
                                    <p:cond delay="100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500"/>
                                  </p:stCondLst>
                                  <p:childTnLst>
                                    <p:set>
                                      <p:cBhvr>
                                        <p:cTn id="22" dur="1" fill="hold">
                                          <p:stCondLst>
                                            <p:cond delay="0"/>
                                          </p:stCondLst>
                                        </p:cTn>
                                        <p:tgtEl>
                                          <p:spTgt spid="4">
                                            <p:txEl>
                                              <p:pRg st="0" end="0"/>
                                            </p:txEl>
                                          </p:spTgt>
                                        </p:tgtEl>
                                        <p:attrNameLst>
                                          <p:attrName>style.visibility</p:attrName>
                                        </p:attrNameLst>
                                      </p:cBhvr>
                                      <p:to>
                                        <p:strVal val="visible"/>
                                      </p:to>
                                    </p:set>
                                  </p:childTnLst>
                                </p:cTn>
                              </p:par>
                            </p:childTnLst>
                          </p:cTn>
                        </p:par>
                        <p:par>
                          <p:cTn id="23" fill="hold">
                            <p:stCondLst>
                              <p:cond delay="500"/>
                            </p:stCondLst>
                            <p:childTnLst>
                              <p:par>
                                <p:cTn id="24" presetID="1" presetClass="entr" presetSubtype="0" fill="hold" nodeType="afterEffect">
                                  <p:stCondLst>
                                    <p:cond delay="1000"/>
                                  </p:stCondLst>
                                  <p:childTnLst>
                                    <p:set>
                                      <p:cBhvr>
                                        <p:cTn id="25" dur="1" fill="hold">
                                          <p:stCondLst>
                                            <p:cond delay="0"/>
                                          </p:stCondLst>
                                        </p:cTn>
                                        <p:tgtEl>
                                          <p:spTgt spid="5">
                                            <p:txEl>
                                              <p:pRg st="0" end="0"/>
                                            </p:txEl>
                                          </p:spTgt>
                                        </p:tgtEl>
                                        <p:attrNameLst>
                                          <p:attrName>style.visibility</p:attrName>
                                        </p:attrNameLst>
                                      </p:cBhvr>
                                      <p:to>
                                        <p:strVal val="visible"/>
                                      </p:to>
                                    </p:set>
                                  </p:childTnLst>
                                </p:cTn>
                              </p:par>
                            </p:childTnLst>
                          </p:cTn>
                        </p:par>
                        <p:par>
                          <p:cTn id="26" fill="hold">
                            <p:stCondLst>
                              <p:cond delay="1500"/>
                            </p:stCondLst>
                            <p:childTnLst>
                              <p:par>
                                <p:cTn id="27" presetID="1" presetClass="entr" presetSubtype="0" fill="hold" nodeType="afterEffect">
                                  <p:stCondLst>
                                    <p:cond delay="1000"/>
                                  </p:stCondLst>
                                  <p:childTnLst>
                                    <p:set>
                                      <p:cBhvr>
                                        <p:cTn id="28" dur="1" fill="hold">
                                          <p:stCondLst>
                                            <p:cond delay="0"/>
                                          </p:stCondLst>
                                        </p:cTn>
                                        <p:tgtEl>
                                          <p:spTgt spid="5">
                                            <p:txEl>
                                              <p:pRg st="1" end="1"/>
                                            </p:txEl>
                                          </p:spTgt>
                                        </p:tgtEl>
                                        <p:attrNameLst>
                                          <p:attrName>style.visibility</p:attrName>
                                        </p:attrNameLst>
                                      </p:cBhvr>
                                      <p:to>
                                        <p:strVal val="visible"/>
                                      </p:to>
                                    </p:set>
                                  </p:childTnLst>
                                </p:cTn>
                              </p:par>
                            </p:childTnLst>
                          </p:cTn>
                        </p:par>
                        <p:par>
                          <p:cTn id="29" fill="hold">
                            <p:stCondLst>
                              <p:cond delay="2500"/>
                            </p:stCondLst>
                            <p:childTnLst>
                              <p:par>
                                <p:cTn id="30" presetID="1" presetClass="entr" presetSubtype="0" fill="hold" nodeType="afterEffect">
                                  <p:stCondLst>
                                    <p:cond delay="1000"/>
                                  </p:stCondLst>
                                  <p:childTnLst>
                                    <p:set>
                                      <p:cBhvr>
                                        <p:cTn id="31" dur="1" fill="hold">
                                          <p:stCondLst>
                                            <p:cond delay="0"/>
                                          </p:stCondLst>
                                        </p:cTn>
                                        <p:tgtEl>
                                          <p:spTgt spid="5">
                                            <p:txEl>
                                              <p:pRg st="2" end="2"/>
                                            </p:txEl>
                                          </p:spTgt>
                                        </p:tgtEl>
                                        <p:attrNameLst>
                                          <p:attrName>style.visibility</p:attrName>
                                        </p:attrNameLst>
                                      </p:cBhvr>
                                      <p:to>
                                        <p:strVal val="visible"/>
                                      </p:to>
                                    </p:set>
                                  </p:childTnLst>
                                </p:cTn>
                              </p:par>
                            </p:childTnLst>
                          </p:cTn>
                        </p:par>
                        <p:par>
                          <p:cTn id="32" fill="hold">
                            <p:stCondLst>
                              <p:cond delay="3500"/>
                            </p:stCondLst>
                            <p:childTnLst>
                              <p:par>
                                <p:cTn id="33" presetID="1" presetClass="entr" presetSubtype="0" fill="hold" nodeType="afterEffect">
                                  <p:stCondLst>
                                    <p:cond delay="1000"/>
                                  </p:stCondLst>
                                  <p:childTnLst>
                                    <p:set>
                                      <p:cBhvr>
                                        <p:cTn id="3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A7ABB7-E772-D345-8176-864381AAED2E}"/>
              </a:ext>
            </a:extLst>
          </p:cNvPr>
          <p:cNvSpPr>
            <a:spLocks noGrp="1"/>
          </p:cNvSpPr>
          <p:nvPr>
            <p:ph type="body" sz="quarter" idx="14"/>
          </p:nvPr>
        </p:nvSpPr>
        <p:spPr>
          <a:xfrm>
            <a:off x="1424895" y="3194590"/>
            <a:ext cx="8887606" cy="747897"/>
          </a:xfrm>
        </p:spPr>
        <p:txBody>
          <a:bodyPr/>
          <a:lstStyle/>
          <a:p>
            <a:r>
              <a:rPr lang="en-US" sz="5400" dirty="0"/>
              <a:t>SUGGESTIONS</a:t>
            </a:r>
          </a:p>
        </p:txBody>
      </p:sp>
      <p:sp>
        <p:nvSpPr>
          <p:cNvPr id="3" name="Text Placeholder 2">
            <a:extLst>
              <a:ext uri="{FF2B5EF4-FFF2-40B4-BE49-F238E27FC236}">
                <a16:creationId xmlns:a16="http://schemas.microsoft.com/office/drawing/2014/main" id="{F6423C52-38A4-D94F-ADF2-0E995ABF4242}"/>
              </a:ext>
            </a:extLst>
          </p:cNvPr>
          <p:cNvSpPr>
            <a:spLocks noGrp="1"/>
          </p:cNvSpPr>
          <p:nvPr>
            <p:ph type="body" sz="quarter" idx="15"/>
          </p:nvPr>
        </p:nvSpPr>
        <p:spPr>
          <a:xfrm>
            <a:off x="1994125" y="4540417"/>
            <a:ext cx="20977905" cy="9034461"/>
          </a:xfrm>
        </p:spPr>
        <p:txBody>
          <a:bodyPr/>
          <a:lstStyle/>
          <a:p>
            <a:pPr marL="685800" indent="-685800">
              <a:buFont typeface="Arial" panose="020B0604020202020204" pitchFamily="34" charset="0"/>
              <a:buChar char="•"/>
            </a:pPr>
            <a:r>
              <a:rPr lang="en-US" sz="4400" dirty="0">
                <a:solidFill>
                  <a:schemeClr val="bg1"/>
                </a:solidFill>
              </a:rPr>
              <a:t>Stick to monthly, this is the best way to start off.</a:t>
            </a:r>
          </a:p>
          <a:p>
            <a:pPr marL="685800" indent="-685800">
              <a:buFont typeface="Arial" panose="020B0604020202020204" pitchFamily="34" charset="0"/>
              <a:buChar char="•"/>
            </a:pPr>
            <a:r>
              <a:rPr lang="en-US" sz="4400" dirty="0">
                <a:solidFill>
                  <a:schemeClr val="bg1"/>
                </a:solidFill>
              </a:rPr>
              <a:t>Start with actual, then move into projections.</a:t>
            </a:r>
          </a:p>
          <a:p>
            <a:pPr marL="685800" indent="-685800">
              <a:buFont typeface="Arial" panose="020B0604020202020204" pitchFamily="34" charset="0"/>
              <a:buChar char="•"/>
            </a:pPr>
            <a:r>
              <a:rPr lang="en-US" sz="4400" dirty="0">
                <a:solidFill>
                  <a:schemeClr val="bg1"/>
                </a:solidFill>
              </a:rPr>
              <a:t>Pay yourself first!  Invest into savings and retirement accounts first when budgeting.</a:t>
            </a:r>
          </a:p>
          <a:p>
            <a:pPr marL="685800" indent="-685800">
              <a:buFont typeface="Arial" panose="020B0604020202020204" pitchFamily="34" charset="0"/>
              <a:buChar char="•"/>
            </a:pPr>
            <a:r>
              <a:rPr lang="en-US" sz="4400" dirty="0">
                <a:solidFill>
                  <a:schemeClr val="bg1"/>
                </a:solidFill>
              </a:rPr>
              <a:t>Think about averages.  Ex. Car insurance payment comes every six month at $600/payment.  Budget $100 each month to prepare for expense.</a:t>
            </a:r>
          </a:p>
          <a:p>
            <a:pPr marL="685800" indent="-685800">
              <a:buFont typeface="Arial" panose="020B0604020202020204" pitchFamily="34" charset="0"/>
              <a:buChar char="•"/>
            </a:pPr>
            <a:r>
              <a:rPr lang="en-US" sz="4400" dirty="0">
                <a:solidFill>
                  <a:schemeClr val="bg1"/>
                </a:solidFill>
              </a:rPr>
              <a:t>Budget with an end goal in mind.</a:t>
            </a:r>
          </a:p>
          <a:p>
            <a:pPr marL="685800" indent="-685800">
              <a:buFont typeface="Arial" panose="020B0604020202020204" pitchFamily="34" charset="0"/>
              <a:buChar char="•"/>
            </a:pPr>
            <a:r>
              <a:rPr lang="en-US" sz="4400" dirty="0">
                <a:solidFill>
                  <a:schemeClr val="bg1"/>
                </a:solidFill>
              </a:rPr>
              <a:t>Contact me!  </a:t>
            </a:r>
            <a:r>
              <a:rPr lang="en-US" sz="4400" dirty="0">
                <a:solidFill>
                  <a:schemeClr val="bg1"/>
                </a:solidFill>
                <a:hlinkClick r:id="rId2">
                  <a:extLst>
                    <a:ext uri="{A12FA001-AC4F-418D-AE19-62706E023703}">
                      <ahyp:hlinkClr xmlns:ahyp="http://schemas.microsoft.com/office/drawing/2018/hyperlinkcolor" val="tx"/>
                    </a:ext>
                  </a:extLst>
                </a:hlinkClick>
              </a:rPr>
              <a:t>Kgoss@unbridled.com</a:t>
            </a:r>
            <a:r>
              <a:rPr lang="en-US" sz="4400" dirty="0">
                <a:solidFill>
                  <a:schemeClr val="bg1"/>
                </a:solidFill>
              </a:rPr>
              <a:t> (Kurt Goss)</a:t>
            </a:r>
          </a:p>
          <a:p>
            <a:endParaRPr lang="en-US" sz="4400" dirty="0">
              <a:solidFill>
                <a:schemeClr val="bg1"/>
              </a:solidFill>
            </a:endParaRPr>
          </a:p>
        </p:txBody>
      </p:sp>
      <p:sp>
        <p:nvSpPr>
          <p:cNvPr id="6" name="Text Placeholder 5">
            <a:extLst>
              <a:ext uri="{FF2B5EF4-FFF2-40B4-BE49-F238E27FC236}">
                <a16:creationId xmlns:a16="http://schemas.microsoft.com/office/drawing/2014/main" id="{6DE653B2-319C-CE40-A63B-B6E4970AE08B}"/>
              </a:ext>
            </a:extLst>
          </p:cNvPr>
          <p:cNvSpPr>
            <a:spLocks noGrp="1"/>
          </p:cNvSpPr>
          <p:nvPr>
            <p:ph type="body" sz="quarter" idx="12"/>
          </p:nvPr>
        </p:nvSpPr>
        <p:spPr/>
        <p:txBody>
          <a:bodyPr>
            <a:normAutofit/>
          </a:bodyPr>
          <a:lstStyle/>
          <a:p>
            <a:r>
              <a:rPr lang="en-US" sz="7200" dirty="0"/>
              <a:t>POPULATE YOUR BUDGET</a:t>
            </a:r>
          </a:p>
        </p:txBody>
      </p:sp>
      <p:sp>
        <p:nvSpPr>
          <p:cNvPr id="7" name="Rectangle 6">
            <a:extLst>
              <a:ext uri="{FF2B5EF4-FFF2-40B4-BE49-F238E27FC236}">
                <a16:creationId xmlns:a16="http://schemas.microsoft.com/office/drawing/2014/main" id="{2D1DF32C-9468-7041-8DC3-AAA9099AA22C}"/>
              </a:ext>
            </a:extLst>
          </p:cNvPr>
          <p:cNvSpPr/>
          <p:nvPr/>
        </p:nvSpPr>
        <p:spPr>
          <a:xfrm>
            <a:off x="0" y="0"/>
            <a:ext cx="24387175" cy="536028"/>
          </a:xfrm>
          <a:prstGeom prst="rect">
            <a:avLst/>
          </a:prstGeom>
          <a:solidFill>
            <a:srgbClr val="5F8F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1133110"/>
      </p:ext>
    </p:extLst>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par>
                          <p:cTn id="8" fill="hold">
                            <p:stCondLst>
                              <p:cond delay="500"/>
                            </p:stCondLst>
                            <p:childTnLst>
                              <p:par>
                                <p:cTn id="9" presetID="1" presetClass="entr" presetSubtype="0" fill="hold" nodeType="afterEffect">
                                  <p:stCondLst>
                                    <p:cond delay="100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par>
                          <p:cTn id="11" fill="hold">
                            <p:stCondLst>
                              <p:cond delay="1500"/>
                            </p:stCondLst>
                            <p:childTnLst>
                              <p:par>
                                <p:cTn id="12" presetID="1" presetClass="entr" presetSubtype="0" fill="hold" nodeType="afterEffect">
                                  <p:stCondLst>
                                    <p:cond delay="1000"/>
                                  </p:stCondLst>
                                  <p:childTnLst>
                                    <p:set>
                                      <p:cBhvr>
                                        <p:cTn id="13" dur="1" fill="hold">
                                          <p:stCondLst>
                                            <p:cond delay="0"/>
                                          </p:stCondLst>
                                        </p:cTn>
                                        <p:tgtEl>
                                          <p:spTgt spid="3">
                                            <p:txEl>
                                              <p:pRg st="1" end="1"/>
                                            </p:txEl>
                                          </p:spTgt>
                                        </p:tgtEl>
                                        <p:attrNameLst>
                                          <p:attrName>style.visibility</p:attrName>
                                        </p:attrNameLst>
                                      </p:cBhvr>
                                      <p:to>
                                        <p:strVal val="visible"/>
                                      </p:to>
                                    </p:set>
                                  </p:childTnLst>
                                </p:cTn>
                              </p:par>
                            </p:childTnLst>
                          </p:cTn>
                        </p:par>
                        <p:par>
                          <p:cTn id="14" fill="hold">
                            <p:stCondLst>
                              <p:cond delay="2500"/>
                            </p:stCondLst>
                            <p:childTnLst>
                              <p:par>
                                <p:cTn id="15" presetID="1" presetClass="entr" presetSubtype="0" fill="hold" nodeType="afterEffect">
                                  <p:stCondLst>
                                    <p:cond delay="100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par>
                          <p:cTn id="17" fill="hold">
                            <p:stCondLst>
                              <p:cond delay="3500"/>
                            </p:stCondLst>
                            <p:childTnLst>
                              <p:par>
                                <p:cTn id="18" presetID="1" presetClass="entr" presetSubtype="0" fill="hold" nodeType="afterEffect">
                                  <p:stCondLst>
                                    <p:cond delay="1000"/>
                                  </p:stCondLst>
                                  <p:childTnLst>
                                    <p:set>
                                      <p:cBhvr>
                                        <p:cTn id="19" dur="1" fill="hold">
                                          <p:stCondLst>
                                            <p:cond delay="0"/>
                                          </p:stCondLst>
                                        </p:cTn>
                                        <p:tgtEl>
                                          <p:spTgt spid="3">
                                            <p:txEl>
                                              <p:pRg st="3" end="3"/>
                                            </p:txEl>
                                          </p:spTgt>
                                        </p:tgtEl>
                                        <p:attrNameLst>
                                          <p:attrName>style.visibility</p:attrName>
                                        </p:attrNameLst>
                                      </p:cBhvr>
                                      <p:to>
                                        <p:strVal val="visible"/>
                                      </p:to>
                                    </p:set>
                                  </p:childTnLst>
                                </p:cTn>
                              </p:par>
                            </p:childTnLst>
                          </p:cTn>
                        </p:par>
                        <p:par>
                          <p:cTn id="20" fill="hold">
                            <p:stCondLst>
                              <p:cond delay="4500"/>
                            </p:stCondLst>
                            <p:childTnLst>
                              <p:par>
                                <p:cTn id="21" presetID="1" presetClass="entr" presetSubtype="0" fill="hold" nodeType="afterEffect">
                                  <p:stCondLst>
                                    <p:cond delay="100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par>
                          <p:cTn id="23" fill="hold">
                            <p:stCondLst>
                              <p:cond delay="5500"/>
                            </p:stCondLst>
                            <p:childTnLst>
                              <p:par>
                                <p:cTn id="24" presetID="1" presetClass="entr" presetSubtype="0" fill="hold" nodeType="afterEffect">
                                  <p:stCondLst>
                                    <p:cond delay="1000"/>
                                  </p:stCondLst>
                                  <p:childTnLst>
                                    <p:set>
                                      <p:cBhvr>
                                        <p:cTn id="25"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rules of thumb for budgeting">
            <a:extLst>
              <a:ext uri="{FF2B5EF4-FFF2-40B4-BE49-F238E27FC236}">
                <a16:creationId xmlns:a16="http://schemas.microsoft.com/office/drawing/2014/main" id="{11BE2E84-A622-4F07-A416-6749BDA34C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0085" y="-54730"/>
            <a:ext cx="20656094" cy="13770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5357312"/>
      </p:ext>
    </p:extLst>
  </p:cSld>
  <p:clrMapOvr>
    <a:masterClrMapping/>
  </p:clrMapOvr>
  <p:transition spd="slow">
    <p:pull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2E337-BAE9-9C4B-A442-E7183E53C68F}"/>
              </a:ext>
            </a:extLst>
          </p:cNvPr>
          <p:cNvSpPr>
            <a:spLocks noGrp="1"/>
          </p:cNvSpPr>
          <p:nvPr>
            <p:ph type="title"/>
          </p:nvPr>
        </p:nvSpPr>
        <p:spPr>
          <a:xfrm>
            <a:off x="3754572" y="6485000"/>
            <a:ext cx="15049672" cy="3008516"/>
          </a:xfrm>
        </p:spPr>
        <p:txBody>
          <a:bodyPr/>
          <a:lstStyle/>
          <a:p>
            <a:r>
              <a:rPr lang="en-US" dirty="0"/>
              <a:t>Personal Finance Overview</a:t>
            </a:r>
          </a:p>
        </p:txBody>
      </p:sp>
      <p:sp>
        <p:nvSpPr>
          <p:cNvPr id="3" name="Text Placeholder 2">
            <a:extLst>
              <a:ext uri="{FF2B5EF4-FFF2-40B4-BE49-F238E27FC236}">
                <a16:creationId xmlns:a16="http://schemas.microsoft.com/office/drawing/2014/main" id="{455E4F78-23EC-7546-8B18-D351CC713AC2}"/>
              </a:ext>
            </a:extLst>
          </p:cNvPr>
          <p:cNvSpPr>
            <a:spLocks noGrp="1"/>
          </p:cNvSpPr>
          <p:nvPr>
            <p:ph type="body" sz="quarter" idx="10"/>
          </p:nvPr>
        </p:nvSpPr>
        <p:spPr/>
        <p:txBody>
          <a:bodyPr>
            <a:normAutofit fontScale="92500" lnSpcReduction="10000"/>
          </a:bodyPr>
          <a:lstStyle/>
          <a:p>
            <a:r>
              <a:rPr lang="en-US" i="1" dirty="0"/>
              <a:t>Effective strategies for budgeting and cutting expenses </a:t>
            </a:r>
            <a:endParaRPr lang="en-US" sz="5400" i="1" dirty="0"/>
          </a:p>
        </p:txBody>
      </p:sp>
      <p:sp>
        <p:nvSpPr>
          <p:cNvPr id="4" name="Text Placeholder 3">
            <a:extLst>
              <a:ext uri="{FF2B5EF4-FFF2-40B4-BE49-F238E27FC236}">
                <a16:creationId xmlns:a16="http://schemas.microsoft.com/office/drawing/2014/main" id="{BB1EA925-20A0-A44A-9095-436FBC6D8315}"/>
              </a:ext>
            </a:extLst>
          </p:cNvPr>
          <p:cNvSpPr>
            <a:spLocks noGrp="1"/>
          </p:cNvSpPr>
          <p:nvPr>
            <p:ph type="body" sz="quarter" idx="11"/>
          </p:nvPr>
        </p:nvSpPr>
        <p:spPr>
          <a:xfrm>
            <a:off x="9062317" y="3994039"/>
            <a:ext cx="14508884" cy="709601"/>
          </a:xfrm>
        </p:spPr>
        <p:txBody>
          <a:bodyPr anchor="ctr">
            <a:normAutofit/>
          </a:bodyPr>
          <a:lstStyle/>
          <a:p>
            <a:r>
              <a:rPr lang="en-US" sz="3200" b="0" dirty="0"/>
              <a:t>Unbridled Companies with Unbridled Wealth</a:t>
            </a:r>
          </a:p>
        </p:txBody>
      </p:sp>
      <p:sp>
        <p:nvSpPr>
          <p:cNvPr id="5" name="Text Placeholder 4">
            <a:extLst>
              <a:ext uri="{FF2B5EF4-FFF2-40B4-BE49-F238E27FC236}">
                <a16:creationId xmlns:a16="http://schemas.microsoft.com/office/drawing/2014/main" id="{7D64995F-214C-044B-B499-A8BF1EC73E79}"/>
              </a:ext>
            </a:extLst>
          </p:cNvPr>
          <p:cNvSpPr>
            <a:spLocks noGrp="1"/>
          </p:cNvSpPr>
          <p:nvPr>
            <p:ph type="body" sz="quarter" idx="12"/>
          </p:nvPr>
        </p:nvSpPr>
        <p:spPr>
          <a:xfrm>
            <a:off x="2068382" y="4057101"/>
            <a:ext cx="10656143" cy="649287"/>
          </a:xfrm>
        </p:spPr>
        <p:txBody>
          <a:bodyPr anchor="ctr"/>
          <a:lstStyle/>
          <a:p>
            <a:r>
              <a:rPr lang="en-US" dirty="0"/>
              <a:t>March 27, 2020</a:t>
            </a:r>
            <a:endParaRPr lang="en-US" b="1" dirty="0"/>
          </a:p>
        </p:txBody>
      </p:sp>
    </p:spTree>
    <p:extLst>
      <p:ext uri="{BB962C8B-B14F-4D97-AF65-F5344CB8AC3E}">
        <p14:creationId xmlns:p14="http://schemas.microsoft.com/office/powerpoint/2010/main" val="584192754"/>
      </p:ext>
    </p:extLst>
  </p:cSld>
  <p:clrMapOvr>
    <a:masterClrMapping/>
  </p:clrMapOvr>
  <p:transition spd="slow">
    <p:pull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F6F4D8-CD21-4C1C-8189-62988735E0B8}"/>
              </a:ext>
            </a:extLst>
          </p:cNvPr>
          <p:cNvPicPr>
            <a:picLocks noChangeAspect="1"/>
          </p:cNvPicPr>
          <p:nvPr/>
        </p:nvPicPr>
        <p:blipFill>
          <a:blip r:embed="rId2"/>
          <a:stretch>
            <a:fillRect/>
          </a:stretch>
        </p:blipFill>
        <p:spPr>
          <a:xfrm>
            <a:off x="7509117" y="1293932"/>
            <a:ext cx="9368939" cy="11934957"/>
          </a:xfrm>
          <a:prstGeom prst="rect">
            <a:avLst/>
          </a:prstGeom>
        </p:spPr>
      </p:pic>
      <p:sp>
        <p:nvSpPr>
          <p:cNvPr id="6" name="Rectangle 5">
            <a:extLst>
              <a:ext uri="{FF2B5EF4-FFF2-40B4-BE49-F238E27FC236}">
                <a16:creationId xmlns:a16="http://schemas.microsoft.com/office/drawing/2014/main" id="{4FC49750-E134-7C4F-ABA9-D5AD0B209CDC}"/>
              </a:ext>
            </a:extLst>
          </p:cNvPr>
          <p:cNvSpPr/>
          <p:nvPr/>
        </p:nvSpPr>
        <p:spPr>
          <a:xfrm>
            <a:off x="0" y="0"/>
            <a:ext cx="24387175" cy="536028"/>
          </a:xfrm>
          <a:prstGeom prst="rect">
            <a:avLst/>
          </a:prstGeom>
          <a:solidFill>
            <a:srgbClr val="5F8F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3505955"/>
      </p:ext>
    </p:extLst>
  </p:cSld>
  <p:clrMapOvr>
    <a:masterClrMapping/>
  </p:clrMapOvr>
  <p:transition spd="slow">
    <p:pull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A7ABB7-E772-D345-8176-864381AAED2E}"/>
              </a:ext>
            </a:extLst>
          </p:cNvPr>
          <p:cNvSpPr>
            <a:spLocks noGrp="1"/>
          </p:cNvSpPr>
          <p:nvPr>
            <p:ph type="body" sz="quarter" idx="14"/>
          </p:nvPr>
        </p:nvSpPr>
        <p:spPr>
          <a:xfrm>
            <a:off x="1424895" y="3194590"/>
            <a:ext cx="8887606" cy="747897"/>
          </a:xfrm>
        </p:spPr>
        <p:txBody>
          <a:bodyPr/>
          <a:lstStyle/>
          <a:p>
            <a:r>
              <a:rPr lang="en-US" sz="5400" dirty="0"/>
              <a:t>SUGGESTIONS</a:t>
            </a:r>
          </a:p>
        </p:txBody>
      </p:sp>
      <p:sp>
        <p:nvSpPr>
          <p:cNvPr id="3" name="Text Placeholder 2">
            <a:extLst>
              <a:ext uri="{FF2B5EF4-FFF2-40B4-BE49-F238E27FC236}">
                <a16:creationId xmlns:a16="http://schemas.microsoft.com/office/drawing/2014/main" id="{F6423C52-38A4-D94F-ADF2-0E995ABF4242}"/>
              </a:ext>
            </a:extLst>
          </p:cNvPr>
          <p:cNvSpPr>
            <a:spLocks noGrp="1"/>
          </p:cNvSpPr>
          <p:nvPr>
            <p:ph type="body" sz="quarter" idx="15"/>
          </p:nvPr>
        </p:nvSpPr>
        <p:spPr>
          <a:xfrm>
            <a:off x="1704634" y="4072268"/>
            <a:ext cx="20977905" cy="10209141"/>
          </a:xfrm>
        </p:spPr>
        <p:txBody>
          <a:bodyPr/>
          <a:lstStyle/>
          <a:p>
            <a:pPr marL="685800" indent="-685800">
              <a:buFont typeface="Arial" panose="020B0604020202020204" pitchFamily="34" charset="0"/>
              <a:buChar char="•"/>
            </a:pPr>
            <a:r>
              <a:rPr lang="en-US" sz="4400" dirty="0">
                <a:solidFill>
                  <a:schemeClr val="bg1"/>
                </a:solidFill>
              </a:rPr>
              <a:t>Use one, central bank account and/or credit card.</a:t>
            </a:r>
          </a:p>
          <a:p>
            <a:pPr marL="685800" indent="-685800">
              <a:buFont typeface="Arial" panose="020B0604020202020204" pitchFamily="34" charset="0"/>
              <a:buChar char="•"/>
            </a:pPr>
            <a:r>
              <a:rPr lang="en-US" sz="4400" dirty="0">
                <a:solidFill>
                  <a:schemeClr val="bg1"/>
                </a:solidFill>
              </a:rPr>
              <a:t>Understand your expenses and categorize them.</a:t>
            </a:r>
          </a:p>
          <a:p>
            <a:pPr marL="1143000" lvl="1" indent="-685800">
              <a:buFont typeface="Arial" panose="020B0604020202020204" pitchFamily="34" charset="0"/>
              <a:buChar char="•"/>
            </a:pPr>
            <a:r>
              <a:rPr lang="en-US" dirty="0">
                <a:solidFill>
                  <a:schemeClr val="bg1"/>
                </a:solidFill>
              </a:rPr>
              <a:t>Pull a credit card statement or bank statement and highlight expenses in green (needs), yellow (lifestyle/comfort), orange (nice but can do without or find alternative),  and red (luxuries/first cuts).</a:t>
            </a:r>
          </a:p>
          <a:p>
            <a:pPr marL="1143000" lvl="1" indent="-685800">
              <a:buFont typeface="Arial" panose="020B0604020202020204" pitchFamily="34" charset="0"/>
              <a:buChar char="•"/>
            </a:pPr>
            <a:r>
              <a:rPr lang="en-US" dirty="0">
                <a:solidFill>
                  <a:schemeClr val="bg1"/>
                </a:solidFill>
              </a:rPr>
              <a:t>Know ALL automatic deductions.</a:t>
            </a:r>
          </a:p>
          <a:p>
            <a:pPr marL="1143000" lvl="1" indent="-685800">
              <a:buFont typeface="Arial" panose="020B0604020202020204" pitchFamily="34" charset="0"/>
              <a:buChar char="•"/>
            </a:pPr>
            <a:r>
              <a:rPr lang="en-US" dirty="0">
                <a:solidFill>
                  <a:schemeClr val="bg1"/>
                </a:solidFill>
              </a:rPr>
              <a:t>Know the timing of your expenses to manage cash flow more efficiently.</a:t>
            </a:r>
          </a:p>
          <a:p>
            <a:pPr marL="685800" indent="-685800">
              <a:buFont typeface="Arial" panose="020B0604020202020204" pitchFamily="34" charset="0"/>
              <a:buChar char="•"/>
            </a:pPr>
            <a:r>
              <a:rPr lang="en-US" sz="4400" dirty="0">
                <a:solidFill>
                  <a:schemeClr val="bg1"/>
                </a:solidFill>
              </a:rPr>
              <a:t>Pay for all expenses with a credit card depending on your spending habits.</a:t>
            </a:r>
          </a:p>
          <a:p>
            <a:pPr marL="685800" indent="-685800">
              <a:buFont typeface="Arial" panose="020B0604020202020204" pitchFamily="34" charset="0"/>
              <a:buChar char="•"/>
            </a:pPr>
            <a:r>
              <a:rPr lang="en-US" sz="4400" dirty="0">
                <a:solidFill>
                  <a:schemeClr val="bg1"/>
                </a:solidFill>
              </a:rPr>
              <a:t>Group like accounts together.</a:t>
            </a:r>
          </a:p>
          <a:p>
            <a:pPr marL="685800" indent="-685800">
              <a:buFont typeface="Arial" panose="020B0604020202020204" pitchFamily="34" charset="0"/>
              <a:buChar char="•"/>
            </a:pPr>
            <a:r>
              <a:rPr lang="en-US" sz="4400" dirty="0">
                <a:solidFill>
                  <a:schemeClr val="bg1"/>
                </a:solidFill>
              </a:rPr>
              <a:t>Fully understand current state of personal finances and know where cuts need to be made to meet financial goals.</a:t>
            </a:r>
          </a:p>
          <a:p>
            <a:endParaRPr lang="en-US" sz="4400" dirty="0">
              <a:solidFill>
                <a:schemeClr val="bg1"/>
              </a:solidFill>
            </a:endParaRPr>
          </a:p>
        </p:txBody>
      </p:sp>
      <p:sp>
        <p:nvSpPr>
          <p:cNvPr id="6" name="Text Placeholder 5">
            <a:extLst>
              <a:ext uri="{FF2B5EF4-FFF2-40B4-BE49-F238E27FC236}">
                <a16:creationId xmlns:a16="http://schemas.microsoft.com/office/drawing/2014/main" id="{6DE653B2-319C-CE40-A63B-B6E4970AE08B}"/>
              </a:ext>
            </a:extLst>
          </p:cNvPr>
          <p:cNvSpPr>
            <a:spLocks noGrp="1"/>
          </p:cNvSpPr>
          <p:nvPr>
            <p:ph type="body" sz="quarter" idx="12"/>
          </p:nvPr>
        </p:nvSpPr>
        <p:spPr/>
        <p:txBody>
          <a:bodyPr/>
          <a:lstStyle/>
          <a:p>
            <a:r>
              <a:rPr lang="en-US" dirty="0"/>
              <a:t>MAKING BUDGETING A BREEZE</a:t>
            </a:r>
          </a:p>
        </p:txBody>
      </p:sp>
      <p:sp>
        <p:nvSpPr>
          <p:cNvPr id="7" name="Rectangle 6">
            <a:extLst>
              <a:ext uri="{FF2B5EF4-FFF2-40B4-BE49-F238E27FC236}">
                <a16:creationId xmlns:a16="http://schemas.microsoft.com/office/drawing/2014/main" id="{2D1DF32C-9468-7041-8DC3-AAA9099AA22C}"/>
              </a:ext>
            </a:extLst>
          </p:cNvPr>
          <p:cNvSpPr/>
          <p:nvPr/>
        </p:nvSpPr>
        <p:spPr>
          <a:xfrm>
            <a:off x="0" y="0"/>
            <a:ext cx="24387175" cy="536028"/>
          </a:xfrm>
          <a:prstGeom prst="rect">
            <a:avLst/>
          </a:prstGeom>
          <a:solidFill>
            <a:srgbClr val="5F8F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9419908"/>
      </p:ext>
    </p:extLst>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000"/>
                                  </p:stCondLst>
                                  <p:childTnLst>
                                    <p:set>
                                      <p:cBhvr>
                                        <p:cTn id="9" dur="1" fill="hold">
                                          <p:stCondLst>
                                            <p:cond delay="0"/>
                                          </p:stCondLst>
                                        </p:cTn>
                                        <p:tgtEl>
                                          <p:spTgt spid="3">
                                            <p:txEl>
                                              <p:pRg st="0" end="0"/>
                                            </p:txEl>
                                          </p:spTgt>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100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par>
                          <p:cTn id="13" fill="hold">
                            <p:stCondLst>
                              <p:cond delay="2000"/>
                            </p:stCondLst>
                            <p:childTnLst>
                              <p:par>
                                <p:cTn id="14" presetID="1" presetClass="entr" presetSubtype="0" fill="hold" nodeType="afterEffect">
                                  <p:stCondLst>
                                    <p:cond delay="1000"/>
                                  </p:stCondLst>
                                  <p:childTnLst>
                                    <p:set>
                                      <p:cBhvr>
                                        <p:cTn id="15" dur="1" fill="hold">
                                          <p:stCondLst>
                                            <p:cond delay="0"/>
                                          </p:stCondLst>
                                        </p:cTn>
                                        <p:tgtEl>
                                          <p:spTgt spid="3">
                                            <p:txEl>
                                              <p:pRg st="2" end="2"/>
                                            </p:txEl>
                                          </p:spTgt>
                                        </p:tgtEl>
                                        <p:attrNameLst>
                                          <p:attrName>style.visibility</p:attrName>
                                        </p:attrNameLst>
                                      </p:cBhvr>
                                      <p:to>
                                        <p:strVal val="visible"/>
                                      </p:to>
                                    </p:set>
                                  </p:childTnLst>
                                </p:cTn>
                              </p:par>
                            </p:childTnLst>
                          </p:cTn>
                        </p:par>
                        <p:par>
                          <p:cTn id="16" fill="hold">
                            <p:stCondLst>
                              <p:cond delay="3000"/>
                            </p:stCondLst>
                            <p:childTnLst>
                              <p:par>
                                <p:cTn id="17" presetID="1" presetClass="entr" presetSubtype="0" fill="hold" nodeType="afterEffect">
                                  <p:stCondLst>
                                    <p:cond delay="100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par>
                          <p:cTn id="19" fill="hold">
                            <p:stCondLst>
                              <p:cond delay="4000"/>
                            </p:stCondLst>
                            <p:childTnLst>
                              <p:par>
                                <p:cTn id="20" presetID="1" presetClass="entr" presetSubtype="0" fill="hold" nodeType="afterEffect">
                                  <p:stCondLst>
                                    <p:cond delay="1000"/>
                                  </p:stCondLst>
                                  <p:childTnLst>
                                    <p:set>
                                      <p:cBhvr>
                                        <p:cTn id="21" dur="1" fill="hold">
                                          <p:stCondLst>
                                            <p:cond delay="0"/>
                                          </p:stCondLst>
                                        </p:cTn>
                                        <p:tgtEl>
                                          <p:spTgt spid="3">
                                            <p:txEl>
                                              <p:pRg st="4" end="4"/>
                                            </p:txEl>
                                          </p:spTgt>
                                        </p:tgtEl>
                                        <p:attrNameLst>
                                          <p:attrName>style.visibility</p:attrName>
                                        </p:attrNameLst>
                                      </p:cBhvr>
                                      <p:to>
                                        <p:strVal val="visible"/>
                                      </p:to>
                                    </p:set>
                                  </p:childTnLst>
                                </p:cTn>
                              </p:par>
                            </p:childTnLst>
                          </p:cTn>
                        </p:par>
                        <p:par>
                          <p:cTn id="22" fill="hold">
                            <p:stCondLst>
                              <p:cond delay="5000"/>
                            </p:stCondLst>
                            <p:childTnLst>
                              <p:par>
                                <p:cTn id="23" presetID="1" presetClass="entr" presetSubtype="0" fill="hold" nodeType="afterEffect">
                                  <p:stCondLst>
                                    <p:cond delay="100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par>
                          <p:cTn id="25" fill="hold">
                            <p:stCondLst>
                              <p:cond delay="6000"/>
                            </p:stCondLst>
                            <p:childTnLst>
                              <p:par>
                                <p:cTn id="26" presetID="1" presetClass="entr" presetSubtype="0" fill="hold" nodeType="afterEffect">
                                  <p:stCondLst>
                                    <p:cond delay="1000"/>
                                  </p:stCondLst>
                                  <p:childTnLst>
                                    <p:set>
                                      <p:cBhvr>
                                        <p:cTn id="27" dur="1" fill="hold">
                                          <p:stCondLst>
                                            <p:cond delay="0"/>
                                          </p:stCondLst>
                                        </p:cTn>
                                        <p:tgtEl>
                                          <p:spTgt spid="3">
                                            <p:txEl>
                                              <p:pRg st="6" end="6"/>
                                            </p:txEl>
                                          </p:spTgt>
                                        </p:tgtEl>
                                        <p:attrNameLst>
                                          <p:attrName>style.visibility</p:attrName>
                                        </p:attrNameLst>
                                      </p:cBhvr>
                                      <p:to>
                                        <p:strVal val="visible"/>
                                      </p:to>
                                    </p:set>
                                  </p:childTnLst>
                                </p:cTn>
                              </p:par>
                            </p:childTnLst>
                          </p:cTn>
                        </p:par>
                        <p:par>
                          <p:cTn id="28" fill="hold">
                            <p:stCondLst>
                              <p:cond delay="7000"/>
                            </p:stCondLst>
                            <p:childTnLst>
                              <p:par>
                                <p:cTn id="29" presetID="1" presetClass="entr" presetSubtype="0" fill="hold" nodeType="afterEffect">
                                  <p:stCondLst>
                                    <p:cond delay="100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A picture containing text&#10;&#10;Description automatically generated">
            <a:extLst>
              <a:ext uri="{FF2B5EF4-FFF2-40B4-BE49-F238E27FC236}">
                <a16:creationId xmlns:a16="http://schemas.microsoft.com/office/drawing/2014/main" id="{42F9215E-33C7-0C46-9EE1-7C4315A52325}"/>
              </a:ext>
            </a:extLst>
          </p:cNvPr>
          <p:cNvPicPr>
            <a:picLocks noChangeAspect="1"/>
          </p:cNvPicPr>
          <p:nvPr/>
        </p:nvPicPr>
        <p:blipFill>
          <a:blip r:embed="rId2"/>
          <a:stretch>
            <a:fillRect/>
          </a:stretch>
        </p:blipFill>
        <p:spPr>
          <a:xfrm>
            <a:off x="-1463798" y="-231142"/>
            <a:ext cx="27314769" cy="13716000"/>
          </a:xfrm>
          <a:prstGeom prst="rect">
            <a:avLst/>
          </a:prstGeom>
        </p:spPr>
      </p:pic>
      <p:sp>
        <p:nvSpPr>
          <p:cNvPr id="7" name="Slide Number Placeholder 9">
            <a:extLst>
              <a:ext uri="{FF2B5EF4-FFF2-40B4-BE49-F238E27FC236}">
                <a16:creationId xmlns:a16="http://schemas.microsoft.com/office/drawing/2014/main" id="{03EA89D4-F3D7-AE4B-BC36-84C9759DED4F}"/>
              </a:ext>
            </a:extLst>
          </p:cNvPr>
          <p:cNvSpPr>
            <a:spLocks noGrp="1"/>
          </p:cNvSpPr>
          <p:nvPr>
            <p:ph type="sldNum" sz="quarter" idx="4"/>
          </p:nvPr>
        </p:nvSpPr>
        <p:spPr>
          <a:xfrm>
            <a:off x="18386275" y="12546632"/>
            <a:ext cx="5487987" cy="730250"/>
          </a:xfrm>
          <a:prstGeom prst="rect">
            <a:avLst/>
          </a:prstGeom>
        </p:spPr>
        <p:txBody>
          <a:bodyPr vert="horz" lIns="91440" tIns="45720" rIns="91440" bIns="45720" rtlCol="0" anchor="ctr"/>
          <a:lstStyle>
            <a:lvl1pPr algn="r">
              <a:defRPr sz="3200">
                <a:solidFill>
                  <a:schemeClr val="bg1">
                    <a:lumMod val="95000"/>
                  </a:schemeClr>
                </a:solidFill>
              </a:defRPr>
            </a:lvl1pPr>
          </a:lstStyle>
          <a:p>
            <a:fld id="{47F93D8C-A26C-F545-8967-C8D7507D6103}" type="slidenum">
              <a:rPr lang="en-US" smtClean="0"/>
              <a:pPr/>
              <a:t>22</a:t>
            </a:fld>
            <a:endParaRPr lang="en-US" dirty="0"/>
          </a:p>
        </p:txBody>
      </p:sp>
      <p:sp>
        <p:nvSpPr>
          <p:cNvPr id="2" name="Text Placeholder 1">
            <a:extLst>
              <a:ext uri="{FF2B5EF4-FFF2-40B4-BE49-F238E27FC236}">
                <a16:creationId xmlns:a16="http://schemas.microsoft.com/office/drawing/2014/main" id="{7E6EA31D-0FF7-AC4D-BAC8-74E97875686B}"/>
              </a:ext>
            </a:extLst>
          </p:cNvPr>
          <p:cNvSpPr>
            <a:spLocks noGrp="1"/>
          </p:cNvSpPr>
          <p:nvPr>
            <p:ph type="body" sz="quarter" idx="10"/>
          </p:nvPr>
        </p:nvSpPr>
        <p:spPr>
          <a:xfrm>
            <a:off x="11338685" y="4938950"/>
            <a:ext cx="13491977" cy="1218795"/>
          </a:xfrm>
        </p:spPr>
        <p:txBody>
          <a:bodyPr/>
          <a:lstStyle/>
          <a:p>
            <a:r>
              <a:rPr lang="en-US" dirty="0"/>
              <a:t>REDUCING EXPENSES</a:t>
            </a:r>
          </a:p>
        </p:txBody>
      </p:sp>
      <p:sp>
        <p:nvSpPr>
          <p:cNvPr id="3" name="Text Placeholder 2">
            <a:extLst>
              <a:ext uri="{FF2B5EF4-FFF2-40B4-BE49-F238E27FC236}">
                <a16:creationId xmlns:a16="http://schemas.microsoft.com/office/drawing/2014/main" id="{3E154B9B-6DD4-D84E-A69E-AA089AEA1EE5}"/>
              </a:ext>
            </a:extLst>
          </p:cNvPr>
          <p:cNvSpPr>
            <a:spLocks noGrp="1"/>
          </p:cNvSpPr>
          <p:nvPr>
            <p:ph type="body" sz="quarter" idx="13"/>
          </p:nvPr>
        </p:nvSpPr>
        <p:spPr>
          <a:xfrm>
            <a:off x="17184573" y="3009019"/>
            <a:ext cx="1800200" cy="1721955"/>
          </a:xfrm>
        </p:spPr>
        <p:txBody>
          <a:bodyPr/>
          <a:lstStyle/>
          <a:p>
            <a:r>
              <a:rPr lang="en-US" dirty="0"/>
              <a:t>2</a:t>
            </a:r>
          </a:p>
        </p:txBody>
      </p:sp>
      <p:sp>
        <p:nvSpPr>
          <p:cNvPr id="4" name="Text Placeholder 3">
            <a:extLst>
              <a:ext uri="{FF2B5EF4-FFF2-40B4-BE49-F238E27FC236}">
                <a16:creationId xmlns:a16="http://schemas.microsoft.com/office/drawing/2014/main" id="{3417B804-82E2-5941-A313-BD163F7F019F}"/>
              </a:ext>
            </a:extLst>
          </p:cNvPr>
          <p:cNvSpPr>
            <a:spLocks noGrp="1"/>
          </p:cNvSpPr>
          <p:nvPr>
            <p:ph type="body" sz="quarter" idx="16"/>
          </p:nvPr>
        </p:nvSpPr>
        <p:spPr>
          <a:xfrm>
            <a:off x="13769788" y="6157745"/>
            <a:ext cx="8686800" cy="2448373"/>
          </a:xfrm>
          <a:solidFill>
            <a:schemeClr val="tx1"/>
          </a:solidFill>
        </p:spPr>
        <p:txBody>
          <a:bodyPr>
            <a:normAutofit/>
          </a:bodyPr>
          <a:lstStyle/>
          <a:p>
            <a:pPr>
              <a:lnSpc>
                <a:spcPct val="110000"/>
              </a:lnSpc>
            </a:pPr>
            <a:r>
              <a:rPr lang="en-US" sz="4000" b="1" dirty="0"/>
              <a:t>Now that you know what you spend money on, you can begin reducing your expenses intentionally and purposefully. </a:t>
            </a:r>
          </a:p>
        </p:txBody>
      </p:sp>
    </p:spTree>
    <p:extLst>
      <p:ext uri="{BB962C8B-B14F-4D97-AF65-F5344CB8AC3E}">
        <p14:creationId xmlns:p14="http://schemas.microsoft.com/office/powerpoint/2010/main" val="3148682332"/>
      </p:ext>
    </p:extLst>
  </p:cSld>
  <p:clrMapOvr>
    <a:masterClrMapping/>
  </p:clrMapOvr>
  <p:transition spd="slow">
    <p:pull dir="r"/>
  </p:transition>
  <p:timing>
    <p:tnLst>
      <p:par>
        <p:cTn id="1" dur="indefinite" restart="never" nodeType="tmRoot">
          <p:childTnLst>
            <p:seq concurrent="1">
              <p:cTn id="2" repeatCount="indefinite" restart="whenNotActive" fill="hold" evtFilter="cancelBubble" nodeType="interactiveSeq">
                <p:stCondLst>
                  <p:cond delay="indefinite"/>
                  <p:cond evt="onBegin" delay="0">
                    <p:tn val="1"/>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5.55112E-17 -1.85185E-6 L -0.20954 -0.164 " pathEditMode="relative" rAng="0" ptsTypes="AA">
                                      <p:cBhvr>
                                        <p:cTn id="6" dur="30000" fill="hold"/>
                                        <p:tgtEl>
                                          <p:spTgt spid="30"/>
                                        </p:tgtEl>
                                        <p:attrNameLst>
                                          <p:attrName>ppt_x</p:attrName>
                                          <p:attrName>ppt_y</p:attrName>
                                        </p:attrNameLst>
                                      </p:cBhvr>
                                      <p:rCtr x="-10480" y="-8206"/>
                                    </p:animMotion>
                                  </p:childTnLst>
                                </p:cTn>
                              </p:par>
                              <p:par>
                                <p:cTn id="7" presetID="6" presetClass="emph" presetSubtype="0" accel="50000" decel="50000" fill="hold" nodeType="withEffect">
                                  <p:stCondLst>
                                    <p:cond delay="0"/>
                                  </p:stCondLst>
                                  <p:childTnLst>
                                    <p:animScale>
                                      <p:cBhvr>
                                        <p:cTn id="8" dur="30000" fill="hold"/>
                                        <p:tgtEl>
                                          <p:spTgt spid="30"/>
                                        </p:tgtEl>
                                      </p:cBhvr>
                                      <p:by x="150000" y="150000"/>
                                    </p:animScale>
                                  </p:childTnLst>
                                </p:cTn>
                              </p:par>
                            </p:childTnLst>
                          </p:cTn>
                        </p:par>
                        <p:par>
                          <p:cTn id="9" fill="hold">
                            <p:stCondLst>
                              <p:cond delay="30000"/>
                            </p:stCondLst>
                            <p:childTnLst>
                              <p:par>
                                <p:cTn id="10" presetID="0" presetClass="path" presetSubtype="0" accel="50000" decel="50000" fill="hold" nodeType="afterEffect">
                                  <p:stCondLst>
                                    <p:cond delay="5000"/>
                                  </p:stCondLst>
                                  <p:childTnLst>
                                    <p:animMotion origin="layout" path="M -0.20954 -0.164 L 5.55112E-17 -1.85185E-6 " pathEditMode="relative" rAng="0" ptsTypes="AA">
                                      <p:cBhvr>
                                        <p:cTn id="11" dur="30000" fill="hold"/>
                                        <p:tgtEl>
                                          <p:spTgt spid="30"/>
                                        </p:tgtEl>
                                        <p:attrNameLst>
                                          <p:attrName>ppt_x</p:attrName>
                                          <p:attrName>ppt_y</p:attrName>
                                        </p:attrNameLst>
                                      </p:cBhvr>
                                      <p:rCtr x="10474" y="8194"/>
                                    </p:animMotion>
                                  </p:childTnLst>
                                </p:cTn>
                              </p:par>
                              <p:par>
                                <p:cTn id="12" presetID="6" presetClass="emph" presetSubtype="0" accel="50000" decel="50000" fill="hold" nodeType="withEffect">
                                  <p:stCondLst>
                                    <p:cond delay="5000"/>
                                  </p:stCondLst>
                                  <p:childTnLst>
                                    <p:animScale>
                                      <p:cBhvr>
                                        <p:cTn id="13" dur="30000" fill="hold"/>
                                        <p:tgtEl>
                                          <p:spTgt spid="30"/>
                                        </p:tgtEl>
                                      </p:cBhvr>
                                      <p:by x="150000" y="150000"/>
                                      <p:to x="100000" y="100000"/>
                                    </p:animScale>
                                  </p:childTnLst>
                                </p:cTn>
                              </p:par>
                            </p:childTnLst>
                          </p:cTn>
                        </p:par>
                        <p:par>
                          <p:cTn id="14" fill="hold">
                            <p:stCondLst>
                              <p:cond delay="65000"/>
                            </p:stCondLst>
                            <p:childTnLst>
                              <p:par>
                                <p:cTn id="15" presetID="0" presetClass="path" presetSubtype="0" accel="50000" decel="50000" fill="hold" nodeType="afterEffect">
                                  <p:stCondLst>
                                    <p:cond delay="0"/>
                                  </p:stCondLst>
                                  <p:childTnLst>
                                    <p:animMotion origin="layout" path="M 5.55112E-17 -1.85185E-6 L 5.55112E-17 0.00012 " pathEditMode="relative" rAng="0" ptsTypes="AA">
                                      <p:cBhvr>
                                        <p:cTn id="16" dur="5000" fill="hold"/>
                                        <p:tgtEl>
                                          <p:spTgt spid="30"/>
                                        </p:tgtEl>
                                        <p:attrNameLst>
                                          <p:attrName>ppt_x</p:attrName>
                                          <p:attrName>ppt_y</p:attrName>
                                        </p:attrNameLst>
                                      </p:cBhvr>
                                      <p:rCtr x="0" y="0"/>
                                    </p:animMotion>
                                  </p:childTnLst>
                                </p:cTn>
                              </p:par>
                            </p:childTnLst>
                          </p:cTn>
                        </p:par>
                      </p:childTnLst>
                    </p:cTn>
                  </p:par>
                </p:childTnLst>
              </p:cTn>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Placeholder 23">
            <a:extLst>
              <a:ext uri="{FF2B5EF4-FFF2-40B4-BE49-F238E27FC236}">
                <a16:creationId xmlns:a16="http://schemas.microsoft.com/office/drawing/2014/main" id="{1C7E544F-0D7E-7B47-A11C-A8AA2B69BBFA}"/>
              </a:ext>
            </a:extLst>
          </p:cNvPr>
          <p:cNvSpPr>
            <a:spLocks noGrp="1"/>
          </p:cNvSpPr>
          <p:nvPr>
            <p:ph type="body" sz="quarter" idx="14"/>
          </p:nvPr>
        </p:nvSpPr>
        <p:spPr/>
        <p:txBody>
          <a:bodyPr/>
          <a:lstStyle/>
          <a:p>
            <a:endParaRPr lang="en-US"/>
          </a:p>
        </p:txBody>
      </p:sp>
      <p:sp>
        <p:nvSpPr>
          <p:cNvPr id="27" name="Text Placeholder 26">
            <a:extLst>
              <a:ext uri="{FF2B5EF4-FFF2-40B4-BE49-F238E27FC236}">
                <a16:creationId xmlns:a16="http://schemas.microsoft.com/office/drawing/2014/main" id="{8C65FE5A-045F-0C4D-8184-28169FEFA65F}"/>
              </a:ext>
            </a:extLst>
          </p:cNvPr>
          <p:cNvSpPr>
            <a:spLocks noGrp="1"/>
          </p:cNvSpPr>
          <p:nvPr>
            <p:ph type="body" sz="quarter" idx="16"/>
          </p:nvPr>
        </p:nvSpPr>
        <p:spPr/>
        <p:txBody>
          <a:bodyPr/>
          <a:lstStyle/>
          <a:p>
            <a:endParaRPr lang="en-US"/>
          </a:p>
        </p:txBody>
      </p:sp>
      <p:sp>
        <p:nvSpPr>
          <p:cNvPr id="4" name="Text Placeholder 3">
            <a:extLst>
              <a:ext uri="{FF2B5EF4-FFF2-40B4-BE49-F238E27FC236}">
                <a16:creationId xmlns:a16="http://schemas.microsoft.com/office/drawing/2014/main" id="{D81F37B2-D946-084D-A8E6-BA9E7B97D12F}"/>
              </a:ext>
            </a:extLst>
          </p:cNvPr>
          <p:cNvSpPr>
            <a:spLocks noGrp="1"/>
          </p:cNvSpPr>
          <p:nvPr>
            <p:ph type="body" sz="quarter" idx="12"/>
          </p:nvPr>
        </p:nvSpPr>
        <p:spPr>
          <a:xfrm>
            <a:off x="392406" y="755525"/>
            <a:ext cx="20977905" cy="1007244"/>
          </a:xfrm>
        </p:spPr>
        <p:txBody>
          <a:bodyPr/>
          <a:lstStyle/>
          <a:p>
            <a:r>
              <a:rPr lang="en-US" dirty="0"/>
              <a:t>NON-ESSENTIAL SPENDING</a:t>
            </a:r>
          </a:p>
        </p:txBody>
      </p:sp>
      <p:sp>
        <p:nvSpPr>
          <p:cNvPr id="2" name="Rectangle 1">
            <a:extLst>
              <a:ext uri="{FF2B5EF4-FFF2-40B4-BE49-F238E27FC236}">
                <a16:creationId xmlns:a16="http://schemas.microsoft.com/office/drawing/2014/main" id="{1B236BF0-03EB-6B4B-BA2F-41A2DBE92C70}"/>
              </a:ext>
            </a:extLst>
          </p:cNvPr>
          <p:cNvSpPr/>
          <p:nvPr/>
        </p:nvSpPr>
        <p:spPr>
          <a:xfrm>
            <a:off x="10741302" y="1653193"/>
            <a:ext cx="2904565" cy="1053143"/>
          </a:xfrm>
          <a:prstGeom prst="rect">
            <a:avLst/>
          </a:prstGeom>
          <a:solidFill>
            <a:srgbClr val="2C465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A screenshot of a cell phone&#10;&#10;Description automatically generated">
            <a:extLst>
              <a:ext uri="{FF2B5EF4-FFF2-40B4-BE49-F238E27FC236}">
                <a16:creationId xmlns:a16="http://schemas.microsoft.com/office/drawing/2014/main" id="{ED9373B4-E74D-4346-AFBC-170623DB7297}"/>
              </a:ext>
            </a:extLst>
          </p:cNvPr>
          <p:cNvPicPr>
            <a:picLocks noChangeAspect="1"/>
          </p:cNvPicPr>
          <p:nvPr/>
        </p:nvPicPr>
        <p:blipFill>
          <a:blip r:embed="rId2"/>
          <a:stretch>
            <a:fillRect/>
          </a:stretch>
        </p:blipFill>
        <p:spPr>
          <a:xfrm>
            <a:off x="7944112" y="2064253"/>
            <a:ext cx="8821407" cy="11369813"/>
          </a:xfrm>
          <a:prstGeom prst="rect">
            <a:avLst/>
          </a:prstGeom>
        </p:spPr>
      </p:pic>
      <p:pic>
        <p:nvPicPr>
          <p:cNvPr id="15" name="Picture 14" descr="A picture containing table&#10;&#10;Description automatically generated">
            <a:extLst>
              <a:ext uri="{FF2B5EF4-FFF2-40B4-BE49-F238E27FC236}">
                <a16:creationId xmlns:a16="http://schemas.microsoft.com/office/drawing/2014/main" id="{1D68FA87-F75D-4E41-8EA0-1A04B47462B8}"/>
              </a:ext>
            </a:extLst>
          </p:cNvPr>
          <p:cNvPicPr>
            <a:picLocks noChangeAspect="1"/>
          </p:cNvPicPr>
          <p:nvPr/>
        </p:nvPicPr>
        <p:blipFill>
          <a:blip r:embed="rId3"/>
          <a:stretch>
            <a:fillRect/>
          </a:stretch>
        </p:blipFill>
        <p:spPr>
          <a:xfrm rot="21267115">
            <a:off x="771992" y="7558912"/>
            <a:ext cx="12802821" cy="4267607"/>
          </a:xfrm>
          <a:prstGeom prst="rect">
            <a:avLst/>
          </a:prstGeom>
        </p:spPr>
      </p:pic>
      <p:pic>
        <p:nvPicPr>
          <p:cNvPr id="11" name="Picture 10" descr="A picture containing knife&#10;&#10;Description automatically generated">
            <a:extLst>
              <a:ext uri="{FF2B5EF4-FFF2-40B4-BE49-F238E27FC236}">
                <a16:creationId xmlns:a16="http://schemas.microsoft.com/office/drawing/2014/main" id="{1D592BB4-7C43-2843-836F-2F48CB584E2D}"/>
              </a:ext>
            </a:extLst>
          </p:cNvPr>
          <p:cNvPicPr>
            <a:picLocks noChangeAspect="1"/>
          </p:cNvPicPr>
          <p:nvPr/>
        </p:nvPicPr>
        <p:blipFill>
          <a:blip r:embed="rId4"/>
          <a:stretch>
            <a:fillRect/>
          </a:stretch>
        </p:blipFill>
        <p:spPr>
          <a:xfrm rot="527092">
            <a:off x="1293412" y="4018621"/>
            <a:ext cx="22905472" cy="2863184"/>
          </a:xfrm>
          <a:prstGeom prst="rect">
            <a:avLst/>
          </a:prstGeom>
        </p:spPr>
      </p:pic>
      <p:pic>
        <p:nvPicPr>
          <p:cNvPr id="17" name="Picture 16" descr="A close up of a bottle&#10;&#10;Description automatically generated">
            <a:extLst>
              <a:ext uri="{FF2B5EF4-FFF2-40B4-BE49-F238E27FC236}">
                <a16:creationId xmlns:a16="http://schemas.microsoft.com/office/drawing/2014/main" id="{78D2D658-69C8-C848-875C-81677BAEA937}"/>
              </a:ext>
            </a:extLst>
          </p:cNvPr>
          <p:cNvPicPr>
            <a:picLocks noChangeAspect="1"/>
          </p:cNvPicPr>
          <p:nvPr/>
        </p:nvPicPr>
        <p:blipFill>
          <a:blip r:embed="rId5"/>
          <a:stretch>
            <a:fillRect/>
          </a:stretch>
        </p:blipFill>
        <p:spPr>
          <a:xfrm>
            <a:off x="15073592" y="3489297"/>
            <a:ext cx="6999860" cy="3420386"/>
          </a:xfrm>
          <a:prstGeom prst="rect">
            <a:avLst/>
          </a:prstGeom>
        </p:spPr>
      </p:pic>
      <p:pic>
        <p:nvPicPr>
          <p:cNvPr id="21" name="Picture 20" descr="A picture containing knife&#10;&#10;Description automatically generated">
            <a:extLst>
              <a:ext uri="{FF2B5EF4-FFF2-40B4-BE49-F238E27FC236}">
                <a16:creationId xmlns:a16="http://schemas.microsoft.com/office/drawing/2014/main" id="{43C8ECBD-B0F1-4348-B531-FDE4783C540A}"/>
              </a:ext>
            </a:extLst>
          </p:cNvPr>
          <p:cNvPicPr>
            <a:picLocks noChangeAspect="1"/>
          </p:cNvPicPr>
          <p:nvPr/>
        </p:nvPicPr>
        <p:blipFill>
          <a:blip r:embed="rId6"/>
          <a:stretch>
            <a:fillRect/>
          </a:stretch>
        </p:blipFill>
        <p:spPr>
          <a:xfrm rot="21033439">
            <a:off x="4740061" y="5083740"/>
            <a:ext cx="18676760" cy="2920145"/>
          </a:xfrm>
          <a:prstGeom prst="rect">
            <a:avLst/>
          </a:prstGeom>
        </p:spPr>
      </p:pic>
      <p:pic>
        <p:nvPicPr>
          <p:cNvPr id="19" name="Picture 18">
            <a:extLst>
              <a:ext uri="{FF2B5EF4-FFF2-40B4-BE49-F238E27FC236}">
                <a16:creationId xmlns:a16="http://schemas.microsoft.com/office/drawing/2014/main" id="{5569C1E5-B9AC-0E40-914A-00329B3F06C1}"/>
              </a:ext>
            </a:extLst>
          </p:cNvPr>
          <p:cNvPicPr>
            <a:picLocks noChangeAspect="1"/>
          </p:cNvPicPr>
          <p:nvPr/>
        </p:nvPicPr>
        <p:blipFill>
          <a:blip r:embed="rId7"/>
          <a:stretch>
            <a:fillRect/>
          </a:stretch>
        </p:blipFill>
        <p:spPr>
          <a:xfrm>
            <a:off x="1322880" y="8513143"/>
            <a:ext cx="22276383" cy="2348870"/>
          </a:xfrm>
          <a:prstGeom prst="rect">
            <a:avLst/>
          </a:prstGeom>
        </p:spPr>
      </p:pic>
      <p:pic>
        <p:nvPicPr>
          <p:cNvPr id="7" name="Picture 6" descr="A picture containing knife&#10;&#10;Description automatically generated">
            <a:hlinkClick r:id="" action="ppaction://noaction" highlightClick="1"/>
            <a:extLst>
              <a:ext uri="{FF2B5EF4-FFF2-40B4-BE49-F238E27FC236}">
                <a16:creationId xmlns:a16="http://schemas.microsoft.com/office/drawing/2014/main" id="{3C98A29F-558E-DB4D-803C-33B9683336E7}"/>
              </a:ext>
            </a:extLst>
          </p:cNvPr>
          <p:cNvPicPr>
            <a:picLocks noChangeAspect="1"/>
          </p:cNvPicPr>
          <p:nvPr/>
        </p:nvPicPr>
        <p:blipFill>
          <a:blip r:embed="rId8"/>
          <a:stretch>
            <a:fillRect/>
          </a:stretch>
        </p:blipFill>
        <p:spPr>
          <a:xfrm rot="21253835">
            <a:off x="658174" y="2526773"/>
            <a:ext cx="14268262" cy="2160494"/>
          </a:xfrm>
          <a:prstGeom prst="rect">
            <a:avLst/>
          </a:prstGeom>
        </p:spPr>
      </p:pic>
      <p:pic>
        <p:nvPicPr>
          <p:cNvPr id="5" name="Picture 4" descr="A screenshot of a cell phone&#10;&#10;Description automatically generated">
            <a:hlinkClick r:id="" action="ppaction://noaction" highlightClick="1"/>
            <a:extLst>
              <a:ext uri="{FF2B5EF4-FFF2-40B4-BE49-F238E27FC236}">
                <a16:creationId xmlns:a16="http://schemas.microsoft.com/office/drawing/2014/main" id="{1EB10675-FA99-E249-800A-22CA594E2613}"/>
              </a:ext>
            </a:extLst>
          </p:cNvPr>
          <p:cNvPicPr>
            <a:picLocks noChangeAspect="1"/>
          </p:cNvPicPr>
          <p:nvPr/>
        </p:nvPicPr>
        <p:blipFill>
          <a:blip r:embed="rId9"/>
          <a:stretch>
            <a:fillRect/>
          </a:stretch>
        </p:blipFill>
        <p:spPr>
          <a:xfrm>
            <a:off x="3511694" y="2524402"/>
            <a:ext cx="18468907" cy="10449513"/>
          </a:xfrm>
          <a:prstGeom prst="rect">
            <a:avLst/>
          </a:prstGeom>
        </p:spPr>
      </p:pic>
      <p:sp>
        <p:nvSpPr>
          <p:cNvPr id="29" name="Rectangle 28">
            <a:extLst>
              <a:ext uri="{FF2B5EF4-FFF2-40B4-BE49-F238E27FC236}">
                <a16:creationId xmlns:a16="http://schemas.microsoft.com/office/drawing/2014/main" id="{8F7B0815-2656-8049-9A51-108257C50303}"/>
              </a:ext>
            </a:extLst>
          </p:cNvPr>
          <p:cNvSpPr/>
          <p:nvPr/>
        </p:nvSpPr>
        <p:spPr>
          <a:xfrm>
            <a:off x="0" y="0"/>
            <a:ext cx="24387175" cy="536028"/>
          </a:xfrm>
          <a:prstGeom prst="rect">
            <a:avLst/>
          </a:prstGeom>
          <a:solidFill>
            <a:srgbClr val="5F8F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4933963"/>
      </p:ext>
    </p:extLst>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81F37B2-D946-084D-A8E6-BA9E7B97D12F}"/>
              </a:ext>
            </a:extLst>
          </p:cNvPr>
          <p:cNvSpPr>
            <a:spLocks noGrp="1"/>
          </p:cNvSpPr>
          <p:nvPr>
            <p:ph type="body" sz="quarter" idx="10"/>
          </p:nvPr>
        </p:nvSpPr>
        <p:spPr>
          <a:xfrm>
            <a:off x="821297" y="756354"/>
            <a:ext cx="20593050" cy="914096"/>
          </a:xfrm>
        </p:spPr>
        <p:txBody>
          <a:bodyPr/>
          <a:lstStyle/>
          <a:p>
            <a:pPr algn="l"/>
            <a:r>
              <a:rPr lang="en-US" sz="6600" dirty="0">
                <a:solidFill>
                  <a:srgbClr val="5F8FB4"/>
                </a:solidFill>
              </a:rPr>
              <a:t>WHAT IS THE RESULT?</a:t>
            </a:r>
          </a:p>
        </p:txBody>
      </p:sp>
      <p:sp>
        <p:nvSpPr>
          <p:cNvPr id="2" name="Rectangle 1">
            <a:extLst>
              <a:ext uri="{FF2B5EF4-FFF2-40B4-BE49-F238E27FC236}">
                <a16:creationId xmlns:a16="http://schemas.microsoft.com/office/drawing/2014/main" id="{1B236BF0-03EB-6B4B-BA2F-41A2DBE92C70}"/>
              </a:ext>
            </a:extLst>
          </p:cNvPr>
          <p:cNvSpPr/>
          <p:nvPr/>
        </p:nvSpPr>
        <p:spPr>
          <a:xfrm>
            <a:off x="10741302" y="1653193"/>
            <a:ext cx="2904565" cy="1053143"/>
          </a:xfrm>
          <a:prstGeom prst="rect">
            <a:avLst/>
          </a:prstGeom>
          <a:solidFill>
            <a:srgbClr val="2C465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08F2F2EE-59AE-434D-B9B9-A49188B64040}"/>
              </a:ext>
            </a:extLst>
          </p:cNvPr>
          <p:cNvSpPr/>
          <p:nvPr/>
        </p:nvSpPr>
        <p:spPr>
          <a:xfrm>
            <a:off x="6039332" y="2706336"/>
            <a:ext cx="13339482" cy="9170895"/>
          </a:xfrm>
          <a:prstGeom prst="ellipse">
            <a:avLst/>
          </a:prstGeom>
          <a:solidFill>
            <a:schemeClr val="bg1"/>
          </a:solidFill>
          <a:ln>
            <a:solidFill>
              <a:srgbClr val="2C46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2C4654"/>
                </a:solidFill>
              </a:rPr>
              <a:t>THE FEDERAL RESERVE WARNS THAT 4 IN 10 AMERICANS COULD NOT COVER A $400 EMERGENCY WITHOUT GOING INTO DEBT.</a:t>
            </a:r>
          </a:p>
        </p:txBody>
      </p:sp>
      <p:pic>
        <p:nvPicPr>
          <p:cNvPr id="16" name="Picture 15" descr="A close up of a logo&#10;&#10;Description automatically generated">
            <a:extLst>
              <a:ext uri="{FF2B5EF4-FFF2-40B4-BE49-F238E27FC236}">
                <a16:creationId xmlns:a16="http://schemas.microsoft.com/office/drawing/2014/main" id="{1DD12954-2AE4-AB47-B7E1-90F0EEF6A01A}"/>
              </a:ext>
            </a:extLst>
          </p:cNvPr>
          <p:cNvPicPr>
            <a:picLocks noChangeAspect="1"/>
          </p:cNvPicPr>
          <p:nvPr/>
        </p:nvPicPr>
        <p:blipFill>
          <a:blip r:embed="rId2"/>
          <a:stretch>
            <a:fillRect/>
          </a:stretch>
        </p:blipFill>
        <p:spPr>
          <a:xfrm rot="21145741">
            <a:off x="779930" y="2871988"/>
            <a:ext cx="10739437" cy="4549712"/>
          </a:xfrm>
          <a:prstGeom prst="rect">
            <a:avLst/>
          </a:prstGeom>
        </p:spPr>
      </p:pic>
      <p:pic>
        <p:nvPicPr>
          <p:cNvPr id="20" name="Picture 19" descr="A picture containing ball, room, table&#10;&#10;Description automatically generated">
            <a:extLst>
              <a:ext uri="{FF2B5EF4-FFF2-40B4-BE49-F238E27FC236}">
                <a16:creationId xmlns:a16="http://schemas.microsoft.com/office/drawing/2014/main" id="{F1D606FB-9A4A-944F-ADDE-37440EABAD59}"/>
              </a:ext>
            </a:extLst>
          </p:cNvPr>
          <p:cNvPicPr>
            <a:picLocks noChangeAspect="1"/>
          </p:cNvPicPr>
          <p:nvPr/>
        </p:nvPicPr>
        <p:blipFill>
          <a:blip r:embed="rId3"/>
          <a:stretch>
            <a:fillRect/>
          </a:stretch>
        </p:blipFill>
        <p:spPr>
          <a:xfrm rot="669475">
            <a:off x="14024158" y="7637929"/>
            <a:ext cx="9347767" cy="4272056"/>
          </a:xfrm>
          <a:prstGeom prst="rect">
            <a:avLst/>
          </a:prstGeom>
        </p:spPr>
      </p:pic>
      <p:pic>
        <p:nvPicPr>
          <p:cNvPr id="22" name="Picture 21" descr="A picture containing knife&#10;&#10;Description automatically generated">
            <a:extLst>
              <a:ext uri="{FF2B5EF4-FFF2-40B4-BE49-F238E27FC236}">
                <a16:creationId xmlns:a16="http://schemas.microsoft.com/office/drawing/2014/main" id="{B7C690BB-7178-C543-BDBB-3150F44403E6}"/>
              </a:ext>
            </a:extLst>
          </p:cNvPr>
          <p:cNvPicPr>
            <a:picLocks noChangeAspect="1"/>
          </p:cNvPicPr>
          <p:nvPr/>
        </p:nvPicPr>
        <p:blipFill>
          <a:blip r:embed="rId4"/>
          <a:stretch>
            <a:fillRect/>
          </a:stretch>
        </p:blipFill>
        <p:spPr>
          <a:xfrm>
            <a:off x="9761795" y="3922269"/>
            <a:ext cx="13610130" cy="2193738"/>
          </a:xfrm>
          <a:prstGeom prst="rect">
            <a:avLst/>
          </a:prstGeom>
        </p:spPr>
      </p:pic>
      <p:pic>
        <p:nvPicPr>
          <p:cNvPr id="24" name="Picture 23">
            <a:extLst>
              <a:ext uri="{FF2B5EF4-FFF2-40B4-BE49-F238E27FC236}">
                <a16:creationId xmlns:a16="http://schemas.microsoft.com/office/drawing/2014/main" id="{E4F6DA56-B9C3-F24D-A457-9AE2D992B80D}"/>
              </a:ext>
            </a:extLst>
          </p:cNvPr>
          <p:cNvPicPr>
            <a:picLocks noChangeAspect="1"/>
          </p:cNvPicPr>
          <p:nvPr/>
        </p:nvPicPr>
        <p:blipFill>
          <a:blip r:embed="rId5"/>
          <a:stretch>
            <a:fillRect/>
          </a:stretch>
        </p:blipFill>
        <p:spPr>
          <a:xfrm>
            <a:off x="2046221" y="9086520"/>
            <a:ext cx="16617622" cy="1746259"/>
          </a:xfrm>
          <a:prstGeom prst="rect">
            <a:avLst/>
          </a:prstGeom>
        </p:spPr>
      </p:pic>
      <p:sp>
        <p:nvSpPr>
          <p:cNvPr id="27" name="Rectangle 26">
            <a:extLst>
              <a:ext uri="{FF2B5EF4-FFF2-40B4-BE49-F238E27FC236}">
                <a16:creationId xmlns:a16="http://schemas.microsoft.com/office/drawing/2014/main" id="{B14E48C0-7C67-C148-8AFB-BA49D9E39EAD}"/>
              </a:ext>
            </a:extLst>
          </p:cNvPr>
          <p:cNvSpPr/>
          <p:nvPr/>
        </p:nvSpPr>
        <p:spPr>
          <a:xfrm>
            <a:off x="0" y="0"/>
            <a:ext cx="24387175" cy="536028"/>
          </a:xfrm>
          <a:prstGeom prst="rect">
            <a:avLst/>
          </a:prstGeom>
          <a:solidFill>
            <a:srgbClr val="5F8F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8926454"/>
      </p:ext>
    </p:extLst>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93B08FD-5ECC-4728-AA84-CD6AC875BF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Freeform: Shape 12">
            <a:extLst>
              <a:ext uri="{FF2B5EF4-FFF2-40B4-BE49-F238E27FC236}">
                <a16:creationId xmlns:a16="http://schemas.microsoft.com/office/drawing/2014/main" id="{2549107E-EC98-4933-8F8F-A1713C393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2433114"/>
          </a:xfrm>
          <a:custGeom>
            <a:avLst/>
            <a:gdLst>
              <a:gd name="connsiteX0" fmla="*/ 0 w 12188952"/>
              <a:gd name="connsiteY0" fmla="*/ 0 h 6216557"/>
              <a:gd name="connsiteX1" fmla="*/ 12188952 w 12188952"/>
              <a:gd name="connsiteY1" fmla="*/ 0 h 6216557"/>
              <a:gd name="connsiteX2" fmla="*/ 12188952 w 12188952"/>
              <a:gd name="connsiteY2" fmla="*/ 5609705 h 6216557"/>
              <a:gd name="connsiteX3" fmla="*/ 12049115 w 12188952"/>
              <a:gd name="connsiteY3" fmla="*/ 5640762 h 6216557"/>
              <a:gd name="connsiteX4" fmla="*/ 6096001 w 12188952"/>
              <a:gd name="connsiteY4" fmla="*/ 6216557 h 6216557"/>
              <a:gd name="connsiteX5" fmla="*/ 142887 w 12188952"/>
              <a:gd name="connsiteY5" fmla="*/ 5640762 h 6216557"/>
              <a:gd name="connsiteX6" fmla="*/ 0 w 12188952"/>
              <a:gd name="connsiteY6" fmla="*/ 5609028 h 6216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8952" h="6216557">
                <a:moveTo>
                  <a:pt x="0" y="0"/>
                </a:moveTo>
                <a:lnTo>
                  <a:pt x="12188952" y="0"/>
                </a:lnTo>
                <a:lnTo>
                  <a:pt x="12188952" y="5609705"/>
                </a:lnTo>
                <a:lnTo>
                  <a:pt x="12049115" y="5640762"/>
                </a:lnTo>
                <a:cubicBezTo>
                  <a:pt x="10313281" y="6006147"/>
                  <a:pt x="8275571" y="6216557"/>
                  <a:pt x="6096001" y="6216557"/>
                </a:cubicBezTo>
                <a:cubicBezTo>
                  <a:pt x="3916432" y="6216557"/>
                  <a:pt x="1878721" y="6006147"/>
                  <a:pt x="142887" y="5640762"/>
                </a:cubicBezTo>
                <a:lnTo>
                  <a:pt x="0" y="5609028"/>
                </a:lnTo>
                <a:close/>
              </a:path>
            </a:pathLst>
          </a:custGeom>
          <a:ln w="9525">
            <a:noFill/>
          </a:ln>
          <a:effectLst>
            <a:outerShdw blurRad="88900" dist="38100" dir="5400000" algn="t"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picture containing person, sitting, man, front&#10;&#10;Description automatically generated">
            <a:extLst>
              <a:ext uri="{FF2B5EF4-FFF2-40B4-BE49-F238E27FC236}">
                <a16:creationId xmlns:a16="http://schemas.microsoft.com/office/drawing/2014/main" id="{6D0B0899-D736-324B-A537-8611EA1C87CE}"/>
              </a:ext>
            </a:extLst>
          </p:cNvPr>
          <p:cNvPicPr>
            <a:picLocks noChangeAspect="1"/>
          </p:cNvPicPr>
          <p:nvPr/>
        </p:nvPicPr>
        <p:blipFill rotWithShape="1">
          <a:blip r:embed="rId2"/>
          <a:srcRect t="1899" b="4983"/>
          <a:stretch/>
        </p:blipFill>
        <p:spPr>
          <a:xfrm>
            <a:off x="20" y="2"/>
            <a:ext cx="24387155" cy="12433114"/>
          </a:xfrm>
          <a:custGeom>
            <a:avLst/>
            <a:gdLst/>
            <a:ahLst/>
            <a:cxnLst/>
            <a:rect l="l" t="t" r="r" b="b"/>
            <a:pathLst>
              <a:path w="12188952" h="6216557">
                <a:moveTo>
                  <a:pt x="0" y="0"/>
                </a:moveTo>
                <a:lnTo>
                  <a:pt x="12188952" y="0"/>
                </a:lnTo>
                <a:lnTo>
                  <a:pt x="12188952" y="5609705"/>
                </a:lnTo>
                <a:lnTo>
                  <a:pt x="12049115" y="5640762"/>
                </a:lnTo>
                <a:cubicBezTo>
                  <a:pt x="10313281" y="6006147"/>
                  <a:pt x="8275571" y="6216557"/>
                  <a:pt x="6096001" y="6216557"/>
                </a:cubicBezTo>
                <a:cubicBezTo>
                  <a:pt x="3916432" y="6216557"/>
                  <a:pt x="1878721" y="6006147"/>
                  <a:pt x="142887" y="5640762"/>
                </a:cubicBezTo>
                <a:lnTo>
                  <a:pt x="0" y="5609028"/>
                </a:lnTo>
                <a:close/>
              </a:path>
            </a:pathLst>
          </a:custGeom>
        </p:spPr>
      </p:pic>
      <p:sp>
        <p:nvSpPr>
          <p:cNvPr id="8" name="TextBox 7">
            <a:extLst>
              <a:ext uri="{FF2B5EF4-FFF2-40B4-BE49-F238E27FC236}">
                <a16:creationId xmlns:a16="http://schemas.microsoft.com/office/drawing/2014/main" id="{5490A738-7F17-B140-B458-3C9551C65A95}"/>
              </a:ext>
            </a:extLst>
          </p:cNvPr>
          <p:cNvSpPr txBox="1"/>
          <p:nvPr/>
        </p:nvSpPr>
        <p:spPr>
          <a:xfrm>
            <a:off x="16749246" y="12433114"/>
            <a:ext cx="7637929" cy="923330"/>
          </a:xfrm>
          <a:prstGeom prst="rect">
            <a:avLst/>
          </a:prstGeom>
          <a:noFill/>
        </p:spPr>
        <p:txBody>
          <a:bodyPr wrap="square" rtlCol="0">
            <a:spAutoFit/>
          </a:bodyPr>
          <a:lstStyle/>
          <a:p>
            <a:r>
              <a:rPr lang="en-US" sz="5400" b="1" dirty="0"/>
              <a:t>DIGITAL SUBSCRIPTIONS</a:t>
            </a:r>
          </a:p>
        </p:txBody>
      </p:sp>
    </p:spTree>
    <p:extLst>
      <p:ext uri="{BB962C8B-B14F-4D97-AF65-F5344CB8AC3E}">
        <p14:creationId xmlns:p14="http://schemas.microsoft.com/office/powerpoint/2010/main" val="1336761433"/>
      </p:ext>
    </p:extLst>
  </p:cSld>
  <p:clrMapOvr>
    <a:masterClrMapping/>
  </p:clrMapOvr>
  <p:transition spd="slow">
    <p:pull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computer sitting on top of a wooden table&#10;&#10;Description automatically generated">
            <a:extLst>
              <a:ext uri="{FF2B5EF4-FFF2-40B4-BE49-F238E27FC236}">
                <a16:creationId xmlns:a16="http://schemas.microsoft.com/office/drawing/2014/main" id="{AC45E8D9-3AD9-F04E-921E-3154B41820AB}"/>
              </a:ext>
            </a:extLst>
          </p:cNvPr>
          <p:cNvPicPr>
            <a:picLocks noChangeAspect="1"/>
          </p:cNvPicPr>
          <p:nvPr/>
        </p:nvPicPr>
        <p:blipFill>
          <a:blip r:embed="rId2"/>
          <a:stretch>
            <a:fillRect/>
          </a:stretch>
        </p:blipFill>
        <p:spPr>
          <a:xfrm>
            <a:off x="0" y="-5248"/>
            <a:ext cx="24387175" cy="13726496"/>
          </a:xfrm>
          <a:prstGeom prst="rect">
            <a:avLst/>
          </a:prstGeom>
        </p:spPr>
      </p:pic>
      <p:sp>
        <p:nvSpPr>
          <p:cNvPr id="2" name="Picture Placeholder 1">
            <a:extLst>
              <a:ext uri="{FF2B5EF4-FFF2-40B4-BE49-F238E27FC236}">
                <a16:creationId xmlns:a16="http://schemas.microsoft.com/office/drawing/2014/main" id="{B2FB1123-B753-4642-A77D-48F9CADBB87E}"/>
              </a:ext>
            </a:extLst>
          </p:cNvPr>
          <p:cNvSpPr>
            <a:spLocks noGrp="1"/>
          </p:cNvSpPr>
          <p:nvPr>
            <p:ph type="pic" sz="quarter" idx="11"/>
          </p:nvPr>
        </p:nvSpPr>
        <p:spPr>
          <a:xfrm>
            <a:off x="0" y="-29326"/>
            <a:ext cx="24387175" cy="13716000"/>
          </a:xfrm>
        </p:spPr>
      </p:sp>
      <p:sp>
        <p:nvSpPr>
          <p:cNvPr id="3" name="Text Placeholder 2">
            <a:extLst>
              <a:ext uri="{FF2B5EF4-FFF2-40B4-BE49-F238E27FC236}">
                <a16:creationId xmlns:a16="http://schemas.microsoft.com/office/drawing/2014/main" id="{9BEA3C14-B07E-A940-83DC-992C292B8973}"/>
              </a:ext>
            </a:extLst>
          </p:cNvPr>
          <p:cNvSpPr>
            <a:spLocks noGrp="1"/>
          </p:cNvSpPr>
          <p:nvPr>
            <p:ph type="body" sz="quarter" idx="10"/>
          </p:nvPr>
        </p:nvSpPr>
        <p:spPr>
          <a:xfrm>
            <a:off x="252598" y="1586753"/>
            <a:ext cx="5341378" cy="3027789"/>
          </a:xfrm>
        </p:spPr>
        <p:txBody>
          <a:bodyPr/>
          <a:lstStyle/>
          <a:p>
            <a:r>
              <a:rPr lang="en-US" sz="7200" dirty="0"/>
              <a:t>Wasting Money on Subscriptions</a:t>
            </a:r>
          </a:p>
        </p:txBody>
      </p:sp>
      <p:sp>
        <p:nvSpPr>
          <p:cNvPr id="7" name="Rectangle 6">
            <a:extLst>
              <a:ext uri="{FF2B5EF4-FFF2-40B4-BE49-F238E27FC236}">
                <a16:creationId xmlns:a16="http://schemas.microsoft.com/office/drawing/2014/main" id="{FFDE6740-9818-7144-A321-2A22A471E6DE}"/>
              </a:ext>
            </a:extLst>
          </p:cNvPr>
          <p:cNvSpPr/>
          <p:nvPr/>
        </p:nvSpPr>
        <p:spPr>
          <a:xfrm>
            <a:off x="6260540" y="1290556"/>
            <a:ext cx="11387789" cy="7478970"/>
          </a:xfrm>
          <a:prstGeom prst="rect">
            <a:avLst/>
          </a:prstGeom>
          <a:solidFill>
            <a:schemeClr val="bg1">
              <a:lumMod val="95000"/>
            </a:schemeClr>
          </a:solidFill>
        </p:spPr>
        <p:txBody>
          <a:bodyPr wrap="square">
            <a:spAutoFit/>
          </a:bodyPr>
          <a:lstStyle/>
          <a:p>
            <a:pPr algn="just"/>
            <a:endParaRPr lang="en-US" sz="4800" b="1" dirty="0">
              <a:solidFill>
                <a:srgbClr val="2C4654"/>
              </a:solidFill>
            </a:endParaRPr>
          </a:p>
          <a:p>
            <a:pPr marL="457200" indent="-457200">
              <a:buFont typeface="Arial" panose="020B0604020202020204" pitchFamily="34" charset="0"/>
              <a:buChar char="•"/>
            </a:pPr>
            <a:r>
              <a:rPr lang="en-US" sz="4800" b="1" dirty="0">
                <a:solidFill>
                  <a:srgbClr val="2C4654"/>
                </a:solidFill>
              </a:rPr>
              <a:t>84% of people underestimate what they spend on digital subscriptions</a:t>
            </a:r>
          </a:p>
          <a:p>
            <a:endParaRPr lang="en-US" sz="4800" b="1" dirty="0">
              <a:solidFill>
                <a:srgbClr val="2C4654"/>
              </a:solidFill>
            </a:endParaRPr>
          </a:p>
          <a:p>
            <a:pPr marL="457200" indent="-457200">
              <a:buFont typeface="Arial" panose="020B0604020202020204" pitchFamily="34" charset="0"/>
              <a:buChar char="•"/>
            </a:pPr>
            <a:r>
              <a:rPr lang="en-US" sz="4800" b="1" dirty="0">
                <a:solidFill>
                  <a:srgbClr val="2C4654"/>
                </a:solidFill>
              </a:rPr>
              <a:t>The average American spends $237.33/MO on subscriptions</a:t>
            </a:r>
          </a:p>
          <a:p>
            <a:endParaRPr lang="en-US" sz="4800" b="1" dirty="0">
              <a:solidFill>
                <a:srgbClr val="2C4654"/>
              </a:solidFill>
            </a:endParaRPr>
          </a:p>
          <a:p>
            <a:pPr marL="457200" indent="-457200">
              <a:buFont typeface="Arial" panose="020B0604020202020204" pitchFamily="34" charset="0"/>
              <a:buChar char="•"/>
            </a:pPr>
            <a:r>
              <a:rPr lang="en-US" sz="4800" b="1" dirty="0">
                <a:solidFill>
                  <a:srgbClr val="2C4654"/>
                </a:solidFill>
              </a:rPr>
              <a:t>1 out of 10 millennials spend $200+ a month on digital subscriptions</a:t>
            </a:r>
          </a:p>
          <a:p>
            <a:pPr marL="457200" indent="-457200">
              <a:buFont typeface="Arial" panose="020B0604020202020204" pitchFamily="34" charset="0"/>
              <a:buChar char="•"/>
            </a:pPr>
            <a:endParaRPr lang="en-US" sz="4800" b="1" dirty="0">
              <a:solidFill>
                <a:srgbClr val="2C4654"/>
              </a:solidFill>
            </a:endParaRPr>
          </a:p>
        </p:txBody>
      </p:sp>
      <p:sp>
        <p:nvSpPr>
          <p:cNvPr id="8" name="TextBox 7">
            <a:extLst>
              <a:ext uri="{FF2B5EF4-FFF2-40B4-BE49-F238E27FC236}">
                <a16:creationId xmlns:a16="http://schemas.microsoft.com/office/drawing/2014/main" id="{B3E330BD-F132-4D4B-9BFD-564F0967DF5B}"/>
              </a:ext>
            </a:extLst>
          </p:cNvPr>
          <p:cNvSpPr txBox="1"/>
          <p:nvPr/>
        </p:nvSpPr>
        <p:spPr>
          <a:xfrm>
            <a:off x="995081" y="11717559"/>
            <a:ext cx="19928543" cy="646331"/>
          </a:xfrm>
          <a:prstGeom prst="rect">
            <a:avLst/>
          </a:prstGeom>
          <a:noFill/>
        </p:spPr>
        <p:txBody>
          <a:bodyPr wrap="square" rtlCol="0">
            <a:spAutoFit/>
          </a:bodyPr>
          <a:lstStyle/>
          <a:p>
            <a:r>
              <a:rPr lang="en-US" b="1" i="1" dirty="0">
                <a:solidFill>
                  <a:srgbClr val="2C4654"/>
                </a:solidFill>
              </a:rPr>
              <a:t>When asked why they did not cancel unused or underused subscriptions, </a:t>
            </a:r>
            <a:r>
              <a:rPr lang="en-US" b="1" i="1" u="sng" dirty="0">
                <a:solidFill>
                  <a:srgbClr val="2C4654"/>
                </a:solidFill>
              </a:rPr>
              <a:t>70% of those surveyed replied:</a:t>
            </a:r>
            <a:endParaRPr lang="en-US" b="1" i="1" dirty="0">
              <a:solidFill>
                <a:srgbClr val="2C4654"/>
              </a:solidFill>
            </a:endParaRPr>
          </a:p>
        </p:txBody>
      </p:sp>
      <p:sp>
        <p:nvSpPr>
          <p:cNvPr id="9" name="TextBox 8">
            <a:extLst>
              <a:ext uri="{FF2B5EF4-FFF2-40B4-BE49-F238E27FC236}">
                <a16:creationId xmlns:a16="http://schemas.microsoft.com/office/drawing/2014/main" id="{642F900C-5A1E-4C46-8A04-4D4AEB2AB624}"/>
              </a:ext>
            </a:extLst>
          </p:cNvPr>
          <p:cNvSpPr txBox="1"/>
          <p:nvPr/>
        </p:nvSpPr>
        <p:spPr>
          <a:xfrm>
            <a:off x="6653398" y="12293049"/>
            <a:ext cx="11080376" cy="1323439"/>
          </a:xfrm>
          <a:prstGeom prst="rect">
            <a:avLst/>
          </a:prstGeom>
          <a:noFill/>
        </p:spPr>
        <p:txBody>
          <a:bodyPr wrap="square" rtlCol="0">
            <a:spAutoFit/>
          </a:bodyPr>
          <a:lstStyle/>
          <a:p>
            <a:pPr algn="ctr"/>
            <a:r>
              <a:rPr lang="en-US" sz="8000" b="1" i="1" dirty="0">
                <a:solidFill>
                  <a:srgbClr val="2C4654"/>
                </a:solidFill>
                <a:latin typeface="Franklin Gothic Heavy" panose="020B0603020102020204" pitchFamily="34" charset="0"/>
              </a:rPr>
              <a:t>I FORGOT!!!!</a:t>
            </a:r>
          </a:p>
        </p:txBody>
      </p:sp>
    </p:spTree>
    <p:extLst>
      <p:ext uri="{BB962C8B-B14F-4D97-AF65-F5344CB8AC3E}">
        <p14:creationId xmlns:p14="http://schemas.microsoft.com/office/powerpoint/2010/main" val="1905925951"/>
      </p:ext>
    </p:extLst>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blinds(horizontal)">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xEl>
                                              <p:pRg st="3" end="3"/>
                                            </p:txEl>
                                          </p:spTgt>
                                        </p:tgtEl>
                                        <p:attrNameLst>
                                          <p:attrName>style.visibility</p:attrName>
                                        </p:attrNameLst>
                                      </p:cBhvr>
                                      <p:to>
                                        <p:strVal val="visible"/>
                                      </p:to>
                                    </p:set>
                                    <p:animEffect transition="in" filter="blinds(horizontal)">
                                      <p:cBhvr>
                                        <p:cTn id="12" dur="500"/>
                                        <p:tgtEl>
                                          <p:spTgt spid="7">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animEffect transition="in" filter="blinds(horizontal)">
                                      <p:cBhvr>
                                        <p:cTn id="17" dur="500"/>
                                        <p:tgtEl>
                                          <p:spTgt spid="7">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38" presetClass="entr" presetSubtype="0" accel="50000" fill="hold" grpId="1" nodeType="clickEffect">
                                  <p:stCondLst>
                                    <p:cond delay="0"/>
                                  </p:stCondLst>
                                  <p:iterate type="lt">
                                    <p:tmPct val="50000"/>
                                  </p:iterate>
                                  <p:childTnLst>
                                    <p:set>
                                      <p:cBhvr>
                                        <p:cTn id="26" dur="1" fill="hold">
                                          <p:stCondLst>
                                            <p:cond delay="0"/>
                                          </p:stCondLst>
                                        </p:cTn>
                                        <p:tgtEl>
                                          <p:spTgt spid="9"/>
                                        </p:tgtEl>
                                        <p:attrNameLst>
                                          <p:attrName>style.visibility</p:attrName>
                                        </p:attrNameLst>
                                      </p:cBhvr>
                                      <p:to>
                                        <p:strVal val="visible"/>
                                      </p:to>
                                    </p:set>
                                    <p:set>
                                      <p:cBhvr>
                                        <p:cTn id="27" dur="228" fill="hold">
                                          <p:stCondLst>
                                            <p:cond delay="0"/>
                                          </p:stCondLst>
                                        </p:cTn>
                                        <p:tgtEl>
                                          <p:spTgt spid="9"/>
                                        </p:tgtEl>
                                        <p:attrNameLst>
                                          <p:attrName>style.rotation</p:attrName>
                                        </p:attrNameLst>
                                      </p:cBhvr>
                                      <p:to>
                                        <p:strVal val="-45.0"/>
                                      </p:to>
                                    </p:set>
                                    <p:anim calcmode="lin" valueType="num">
                                      <p:cBhvr>
                                        <p:cTn id="28" dur="228" fill="hold">
                                          <p:stCondLst>
                                            <p:cond delay="227"/>
                                          </p:stCondLst>
                                        </p:cTn>
                                        <p:tgtEl>
                                          <p:spTgt spid="9"/>
                                        </p:tgtEl>
                                        <p:attrNameLst>
                                          <p:attrName>style.rotation</p:attrName>
                                        </p:attrNameLst>
                                      </p:cBhvr>
                                      <p:tavLst>
                                        <p:tav tm="0">
                                          <p:val>
                                            <p:fltVal val="-45"/>
                                          </p:val>
                                        </p:tav>
                                        <p:tav tm="69900">
                                          <p:val>
                                            <p:fltVal val="45"/>
                                          </p:val>
                                        </p:tav>
                                        <p:tav tm="100000">
                                          <p:val>
                                            <p:fltVal val="0"/>
                                          </p:val>
                                        </p:tav>
                                      </p:tavLst>
                                    </p:anim>
                                    <p:anim calcmode="lin" valueType="num">
                                      <p:cBhvr>
                                        <p:cTn id="29" dur="228" fill="hold">
                                          <p:stCondLst>
                                            <p:cond delay="0"/>
                                          </p:stCondLst>
                                        </p:cTn>
                                        <p:tgtEl>
                                          <p:spTgt spid="9"/>
                                        </p:tgtEl>
                                        <p:attrNameLst>
                                          <p:attrName>ppt_y</p:attrName>
                                        </p:attrNameLst>
                                      </p:cBhvr>
                                      <p:tavLst>
                                        <p:tav tm="0">
                                          <p:val>
                                            <p:strVal val="#ppt_y-1"/>
                                          </p:val>
                                        </p:tav>
                                        <p:tav tm="100000">
                                          <p:val>
                                            <p:strVal val="#ppt_y-(0.354*#ppt_w-0.172*#ppt_h)"/>
                                          </p:val>
                                        </p:tav>
                                      </p:tavLst>
                                    </p:anim>
                                    <p:anim calcmode="lin" valueType="num">
                                      <p:cBhvr>
                                        <p:cTn id="30" dur="78" decel="50000" autoRev="1" fill="hold">
                                          <p:stCondLst>
                                            <p:cond delay="227"/>
                                          </p:stCondLst>
                                        </p:cTn>
                                        <p:tgtEl>
                                          <p:spTgt spid="9"/>
                                        </p:tgtEl>
                                        <p:attrNameLst>
                                          <p:attrName>ppt_y</p:attrName>
                                        </p:attrNameLst>
                                      </p:cBhvr>
                                      <p:tavLst>
                                        <p:tav tm="0">
                                          <p:val>
                                            <p:strVal val="#ppt_y-(0.354*#ppt_w-0.172*#ppt_h)"/>
                                          </p:val>
                                        </p:tav>
                                        <p:tav tm="100000">
                                          <p:val>
                                            <p:strVal val="#ppt_y-(0.354*#ppt_w-0.172*#ppt_h)-#ppt_h/2"/>
                                          </p:val>
                                        </p:tav>
                                      </p:tavLst>
                                    </p:anim>
                                    <p:anim calcmode="lin" valueType="num">
                                      <p:cBhvr>
                                        <p:cTn id="31" dur="68" fill="hold">
                                          <p:stCondLst>
                                            <p:cond delay="432"/>
                                          </p:stCondLst>
                                        </p:cTn>
                                        <p:tgtEl>
                                          <p:spTgt spid="9"/>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p:cTn id="32" repeatCount="indefinite" restart="whenNotActive" fill="hold" evtFilter="cancelBubble" nodeType="interactiveSeq">
                <p:stCondLst>
                  <p:cond delay="indefinite"/>
                  <p:cond evt="onBegin" delay="0">
                    <p:tn val="1"/>
                  </p:cond>
                </p:stCondLst>
                <p:endSync evt="end" delay="0">
                  <p:rtn val="all"/>
                </p:endSync>
                <p:childTnLst>
                  <p:par>
                    <p:cTn id="33" fill="hold">
                      <p:stCondLst>
                        <p:cond delay="0"/>
                      </p:stCondLst>
                      <p:childTnLst>
                        <p:par>
                          <p:cTn id="34" fill="hold">
                            <p:stCondLst>
                              <p:cond delay="0"/>
                            </p:stCondLst>
                            <p:childTnLst>
                              <p:par>
                                <p:cTn id="35" presetID="6" presetClass="emph" presetSubtype="0" accel="50000" decel="50000" fill="hold" nodeType="withEffect">
                                  <p:stCondLst>
                                    <p:cond delay="5000"/>
                                  </p:stCondLst>
                                  <p:childTnLst>
                                    <p:animScale>
                                      <p:cBhvr>
                                        <p:cTn id="36" dur="30000" fill="hold"/>
                                        <p:tgtEl>
                                          <p:spTgt spid="13"/>
                                        </p:tgtEl>
                                      </p:cBhvr>
                                      <p:by x="150000" y="150000"/>
                                      <p:to x="100000" y="100000"/>
                                    </p:animScale>
                                  </p:childTnLst>
                                </p:cTn>
                              </p:par>
                            </p:childTnLst>
                          </p:cTn>
                        </p:par>
                      </p:childTnLst>
                    </p:cTn>
                  </p:par>
                </p:childTnLst>
              </p:cTn>
            </p:seq>
          </p:childTnLst>
        </p:cTn>
      </p:par>
    </p:tnLst>
    <p:bldLst>
      <p:bldP spid="8" grpId="0"/>
      <p:bldP spid="9" grpId="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erson standing in front of a building&#10;&#10;Description automatically generated">
            <a:extLst>
              <a:ext uri="{FF2B5EF4-FFF2-40B4-BE49-F238E27FC236}">
                <a16:creationId xmlns:a16="http://schemas.microsoft.com/office/drawing/2014/main" id="{5E033DBA-1353-2E4F-8B08-4911AEB6E548}"/>
              </a:ext>
            </a:extLst>
          </p:cNvPr>
          <p:cNvPicPr>
            <a:picLocks noChangeAspect="1"/>
          </p:cNvPicPr>
          <p:nvPr/>
        </p:nvPicPr>
        <p:blipFill rotWithShape="1">
          <a:blip r:embed="rId2"/>
          <a:srcRect b="25010"/>
          <a:stretch/>
        </p:blipFill>
        <p:spPr>
          <a:xfrm>
            <a:off x="20" y="0"/>
            <a:ext cx="24387155" cy="13716000"/>
          </a:xfrm>
          <a:prstGeom prst="rect">
            <a:avLst/>
          </a:prstGeom>
        </p:spPr>
      </p:pic>
      <p:sp>
        <p:nvSpPr>
          <p:cNvPr id="9" name="Freeform: Shape 8">
            <a:extLst>
              <a:ext uri="{FF2B5EF4-FFF2-40B4-BE49-F238E27FC236}">
                <a16:creationId xmlns:a16="http://schemas.microsoft.com/office/drawing/2014/main" id="{B1193618-4E25-4CA2-A90E-01462093F1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9725316" y="3656308"/>
            <a:ext cx="4661859" cy="10059692"/>
          </a:xfrm>
          <a:custGeom>
            <a:avLst/>
            <a:gdLst>
              <a:gd name="connsiteX0" fmla="*/ 0 w 2330626"/>
              <a:gd name="connsiteY0" fmla="*/ 0 h 5029846"/>
              <a:gd name="connsiteX1" fmla="*/ 0 w 2330626"/>
              <a:gd name="connsiteY1" fmla="*/ 5029846 h 5029846"/>
              <a:gd name="connsiteX2" fmla="*/ 2330626 w 2330626"/>
              <a:gd name="connsiteY2" fmla="*/ 5029846 h 5029846"/>
            </a:gdLst>
            <a:ahLst/>
            <a:cxnLst>
              <a:cxn ang="0">
                <a:pos x="connsiteX0" y="connsiteY0"/>
              </a:cxn>
              <a:cxn ang="0">
                <a:pos x="connsiteX1" y="connsiteY1"/>
              </a:cxn>
              <a:cxn ang="0">
                <a:pos x="connsiteX2" y="connsiteY2"/>
              </a:cxn>
            </a:cxnLst>
            <a:rect l="l" t="t" r="r" b="b"/>
            <a:pathLst>
              <a:path w="2330626" h="5029846">
                <a:moveTo>
                  <a:pt x="0" y="0"/>
                </a:moveTo>
                <a:lnTo>
                  <a:pt x="0" y="5029846"/>
                </a:lnTo>
                <a:lnTo>
                  <a:pt x="2330626" y="5029846"/>
                </a:lnTo>
                <a:close/>
              </a:path>
            </a:pathLst>
          </a:cu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Box 4">
            <a:extLst>
              <a:ext uri="{FF2B5EF4-FFF2-40B4-BE49-F238E27FC236}">
                <a16:creationId xmlns:a16="http://schemas.microsoft.com/office/drawing/2014/main" id="{613D87DD-3FB9-2249-9085-E2C96D4B5F4C}"/>
              </a:ext>
            </a:extLst>
          </p:cNvPr>
          <p:cNvSpPr txBox="1"/>
          <p:nvPr/>
        </p:nvSpPr>
        <p:spPr>
          <a:xfrm>
            <a:off x="21004306" y="10945906"/>
            <a:ext cx="3092823" cy="1015663"/>
          </a:xfrm>
          <a:prstGeom prst="rect">
            <a:avLst/>
          </a:prstGeom>
          <a:noFill/>
        </p:spPr>
        <p:txBody>
          <a:bodyPr wrap="square" rtlCol="0">
            <a:spAutoFit/>
          </a:bodyPr>
          <a:lstStyle/>
          <a:p>
            <a:pPr algn="ctr"/>
            <a:r>
              <a:rPr lang="en-US" sz="6000" dirty="0">
                <a:solidFill>
                  <a:schemeClr val="bg1"/>
                </a:solidFill>
              </a:rPr>
              <a:t>OOPS!</a:t>
            </a:r>
          </a:p>
        </p:txBody>
      </p:sp>
    </p:spTree>
    <p:extLst>
      <p:ext uri="{BB962C8B-B14F-4D97-AF65-F5344CB8AC3E}">
        <p14:creationId xmlns:p14="http://schemas.microsoft.com/office/powerpoint/2010/main" val="2958761527"/>
      </p:ext>
    </p:extLst>
  </p:cSld>
  <p:clrMapOvr>
    <a:masterClrMapping/>
  </p:clrMapOvr>
  <p:transition spd="slow">
    <p:pull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2CD5610-8F40-3B45-977F-E8FD2C1603A3}"/>
              </a:ext>
            </a:extLst>
          </p:cNvPr>
          <p:cNvSpPr>
            <a:spLocks noGrp="1"/>
          </p:cNvSpPr>
          <p:nvPr>
            <p:ph type="body" sz="quarter" idx="14"/>
          </p:nvPr>
        </p:nvSpPr>
        <p:spPr>
          <a:xfrm>
            <a:off x="1424895" y="3612027"/>
            <a:ext cx="8887606" cy="609398"/>
          </a:xfrm>
        </p:spPr>
        <p:txBody>
          <a:bodyPr/>
          <a:lstStyle/>
          <a:p>
            <a:r>
              <a:rPr lang="en-US" dirty="0"/>
              <a:t>CURRENT SUBSCRIPTIONS</a:t>
            </a:r>
          </a:p>
        </p:txBody>
      </p:sp>
      <p:sp>
        <p:nvSpPr>
          <p:cNvPr id="3" name="Text Placeholder 2">
            <a:extLst>
              <a:ext uri="{FF2B5EF4-FFF2-40B4-BE49-F238E27FC236}">
                <a16:creationId xmlns:a16="http://schemas.microsoft.com/office/drawing/2014/main" id="{7877873A-C7FE-7B4F-84D7-6567678F4F69}"/>
              </a:ext>
            </a:extLst>
          </p:cNvPr>
          <p:cNvSpPr>
            <a:spLocks noGrp="1"/>
          </p:cNvSpPr>
          <p:nvPr>
            <p:ph type="body" sz="quarter" idx="15"/>
          </p:nvPr>
        </p:nvSpPr>
        <p:spPr>
          <a:xfrm>
            <a:off x="1976557" y="4540417"/>
            <a:ext cx="21269287" cy="7586166"/>
          </a:xfrm>
        </p:spPr>
        <p:txBody>
          <a:bodyPr numCol="3"/>
          <a:lstStyle/>
          <a:p>
            <a:pPr marL="685800" indent="-685800">
              <a:buFont typeface="Wingdings" pitchFamily="2" charset="2"/>
              <a:buChar char="Ø"/>
            </a:pPr>
            <a:r>
              <a:rPr lang="en-US" sz="4400" dirty="0" err="1"/>
              <a:t>Crossfit</a:t>
            </a:r>
            <a:r>
              <a:rPr lang="en-US" sz="4400" dirty="0"/>
              <a:t>- $150.00</a:t>
            </a:r>
          </a:p>
          <a:p>
            <a:pPr marL="685800" indent="-685800">
              <a:buFont typeface="Wingdings" pitchFamily="2" charset="2"/>
              <a:buChar char="Ø"/>
            </a:pPr>
            <a:r>
              <a:rPr lang="en-US" sz="4400" dirty="0"/>
              <a:t>Amazon Prime- $12.00</a:t>
            </a:r>
          </a:p>
          <a:p>
            <a:pPr marL="685800" indent="-685800">
              <a:buFont typeface="Wingdings" pitchFamily="2" charset="2"/>
              <a:buChar char="Ø"/>
            </a:pPr>
            <a:r>
              <a:rPr lang="en-US" sz="4400" dirty="0"/>
              <a:t>Shave Club- $5.00</a:t>
            </a:r>
          </a:p>
          <a:p>
            <a:pPr marL="685800" indent="-685800">
              <a:buFont typeface="Wingdings" pitchFamily="2" charset="2"/>
              <a:buChar char="Ø"/>
            </a:pPr>
            <a:r>
              <a:rPr lang="en-US" sz="4400" dirty="0"/>
              <a:t>Door Dash- $25.00</a:t>
            </a:r>
          </a:p>
          <a:p>
            <a:pPr marL="685800" indent="-685800">
              <a:buFont typeface="Wingdings" pitchFamily="2" charset="2"/>
              <a:buChar char="Ø"/>
            </a:pPr>
            <a:r>
              <a:rPr lang="en-US" sz="4400" dirty="0"/>
              <a:t>Apple Music- $9.99</a:t>
            </a:r>
          </a:p>
          <a:p>
            <a:pPr marL="685800" indent="-685800">
              <a:buFont typeface="Wingdings" pitchFamily="2" charset="2"/>
              <a:buChar char="Ø"/>
            </a:pPr>
            <a:r>
              <a:rPr lang="en-US" sz="4400" dirty="0"/>
              <a:t>Cable- $49.99</a:t>
            </a:r>
          </a:p>
          <a:p>
            <a:pPr marL="685800" indent="-685800">
              <a:buFont typeface="Wingdings" pitchFamily="2" charset="2"/>
              <a:buChar char="Ø"/>
            </a:pPr>
            <a:r>
              <a:rPr lang="en-US" sz="4400" dirty="0"/>
              <a:t>Netflix- $12.99</a:t>
            </a:r>
          </a:p>
          <a:p>
            <a:pPr marL="685800" indent="-685800">
              <a:buFont typeface="Wingdings" pitchFamily="2" charset="2"/>
              <a:buChar char="Ø"/>
            </a:pPr>
            <a:r>
              <a:rPr lang="en-US" sz="4400" dirty="0"/>
              <a:t>Hulu- $11.99</a:t>
            </a:r>
          </a:p>
          <a:p>
            <a:pPr marL="685800" indent="-685800">
              <a:buFont typeface="Wingdings" pitchFamily="2" charset="2"/>
              <a:buChar char="Ø"/>
            </a:pPr>
            <a:r>
              <a:rPr lang="en-US" sz="4400" dirty="0"/>
              <a:t>Disney+- $6.99</a:t>
            </a:r>
          </a:p>
          <a:p>
            <a:pPr marL="685800" indent="-685800">
              <a:buFont typeface="Wingdings" pitchFamily="2" charset="2"/>
              <a:buChar char="Ø"/>
            </a:pPr>
            <a:r>
              <a:rPr lang="en-US" sz="4400" dirty="0"/>
              <a:t>Grocery Delivery- $12.00</a:t>
            </a:r>
          </a:p>
          <a:p>
            <a:pPr marL="685800" indent="-685800">
              <a:buFont typeface="Wingdings" pitchFamily="2" charset="2"/>
              <a:buChar char="Ø"/>
            </a:pPr>
            <a:r>
              <a:rPr lang="en-US" sz="4400" dirty="0"/>
              <a:t>Xbox Live- $10.00</a:t>
            </a:r>
          </a:p>
          <a:p>
            <a:pPr marL="685800" indent="-685800">
              <a:buFont typeface="Wingdings" pitchFamily="2" charset="2"/>
              <a:buChar char="Ø"/>
            </a:pPr>
            <a:r>
              <a:rPr lang="en-US" sz="4400" dirty="0" err="1"/>
              <a:t>BarkBox</a:t>
            </a:r>
            <a:r>
              <a:rPr lang="en-US" sz="4400" dirty="0"/>
              <a:t>- $29.00</a:t>
            </a:r>
          </a:p>
          <a:p>
            <a:pPr marL="685800" indent="-685800">
              <a:buFont typeface="Wingdings" pitchFamily="2" charset="2"/>
              <a:buChar char="Ø"/>
            </a:pPr>
            <a:r>
              <a:rPr lang="en-US" sz="4400" dirty="0"/>
              <a:t>Audible- $14.99</a:t>
            </a:r>
          </a:p>
          <a:p>
            <a:pPr marL="685800" indent="-685800">
              <a:buFont typeface="Wingdings" pitchFamily="2" charset="2"/>
              <a:buChar char="Ø"/>
            </a:pPr>
            <a:r>
              <a:rPr lang="en-US" sz="4400" dirty="0" err="1"/>
              <a:t>RomWod</a:t>
            </a:r>
            <a:r>
              <a:rPr lang="en-US" sz="4400" dirty="0"/>
              <a:t>- $19.99</a:t>
            </a:r>
          </a:p>
          <a:p>
            <a:pPr marL="8458200" lvl="8" indent="-685800">
              <a:buFont typeface="Wingdings" pitchFamily="2" charset="2"/>
              <a:buChar char="Ø"/>
            </a:pPr>
            <a:endParaRPr lang="en-US" dirty="0"/>
          </a:p>
        </p:txBody>
      </p:sp>
      <p:sp>
        <p:nvSpPr>
          <p:cNvPr id="6" name="Text Placeholder 5">
            <a:extLst>
              <a:ext uri="{FF2B5EF4-FFF2-40B4-BE49-F238E27FC236}">
                <a16:creationId xmlns:a16="http://schemas.microsoft.com/office/drawing/2014/main" id="{635DEA77-E302-5544-83D4-99CA183877F5}"/>
              </a:ext>
            </a:extLst>
          </p:cNvPr>
          <p:cNvSpPr>
            <a:spLocks noGrp="1"/>
          </p:cNvSpPr>
          <p:nvPr>
            <p:ph type="body" sz="quarter" idx="12"/>
          </p:nvPr>
        </p:nvSpPr>
        <p:spPr/>
        <p:txBody>
          <a:bodyPr/>
          <a:lstStyle/>
          <a:p>
            <a:r>
              <a:rPr lang="en-US" dirty="0"/>
              <a:t>CASE STUDY- NATHAN	      </a:t>
            </a:r>
            <a:r>
              <a:rPr lang="en-US" i="1" dirty="0"/>
              <a:t>(Subscription cost per month)</a:t>
            </a:r>
            <a:endParaRPr lang="en-US" dirty="0"/>
          </a:p>
        </p:txBody>
      </p:sp>
      <p:sp>
        <p:nvSpPr>
          <p:cNvPr id="8" name="TextBox 7">
            <a:extLst>
              <a:ext uri="{FF2B5EF4-FFF2-40B4-BE49-F238E27FC236}">
                <a16:creationId xmlns:a16="http://schemas.microsoft.com/office/drawing/2014/main" id="{B40A613F-8D93-D944-90ED-B4B2CC5CF93C}"/>
              </a:ext>
            </a:extLst>
          </p:cNvPr>
          <p:cNvSpPr txBox="1"/>
          <p:nvPr/>
        </p:nvSpPr>
        <p:spPr>
          <a:xfrm>
            <a:off x="16701247" y="7410170"/>
            <a:ext cx="6131859" cy="923330"/>
          </a:xfrm>
          <a:prstGeom prst="rect">
            <a:avLst/>
          </a:prstGeom>
          <a:noFill/>
        </p:spPr>
        <p:txBody>
          <a:bodyPr wrap="square" rtlCol="0">
            <a:spAutoFit/>
          </a:bodyPr>
          <a:lstStyle/>
          <a:p>
            <a:r>
              <a:rPr lang="en-US" sz="5400" b="1" dirty="0">
                <a:solidFill>
                  <a:schemeClr val="bg1"/>
                </a:solidFill>
              </a:rPr>
              <a:t>TOTAL : $369.93</a:t>
            </a:r>
          </a:p>
        </p:txBody>
      </p:sp>
      <p:sp>
        <p:nvSpPr>
          <p:cNvPr id="9" name="Rectangle 8">
            <a:extLst>
              <a:ext uri="{FF2B5EF4-FFF2-40B4-BE49-F238E27FC236}">
                <a16:creationId xmlns:a16="http://schemas.microsoft.com/office/drawing/2014/main" id="{D5E69A46-E55A-9B4E-A10C-F7502359E0F7}"/>
              </a:ext>
            </a:extLst>
          </p:cNvPr>
          <p:cNvSpPr/>
          <p:nvPr/>
        </p:nvSpPr>
        <p:spPr>
          <a:xfrm>
            <a:off x="16701247" y="8398958"/>
            <a:ext cx="4736963" cy="923330"/>
          </a:xfrm>
          <a:prstGeom prst="rect">
            <a:avLst/>
          </a:prstGeom>
        </p:spPr>
        <p:txBody>
          <a:bodyPr wrap="square">
            <a:spAutoFit/>
          </a:bodyPr>
          <a:lstStyle/>
          <a:p>
            <a:r>
              <a:rPr lang="en-US" sz="5400" b="1" dirty="0">
                <a:solidFill>
                  <a:schemeClr val="bg1"/>
                </a:solidFill>
              </a:rPr>
              <a:t>TOTAL: $347.94</a:t>
            </a:r>
            <a:endParaRPr lang="en-US" sz="5400" b="1" dirty="0"/>
          </a:p>
        </p:txBody>
      </p:sp>
      <p:sp>
        <p:nvSpPr>
          <p:cNvPr id="10" name="TextBox 9">
            <a:extLst>
              <a:ext uri="{FF2B5EF4-FFF2-40B4-BE49-F238E27FC236}">
                <a16:creationId xmlns:a16="http://schemas.microsoft.com/office/drawing/2014/main" id="{0FAB10B3-5F41-8A4D-A0C0-3572DC5971DF}"/>
              </a:ext>
            </a:extLst>
          </p:cNvPr>
          <p:cNvSpPr txBox="1"/>
          <p:nvPr/>
        </p:nvSpPr>
        <p:spPr>
          <a:xfrm>
            <a:off x="22132059" y="8306625"/>
            <a:ext cx="1613647" cy="1015663"/>
          </a:xfrm>
          <a:prstGeom prst="rect">
            <a:avLst/>
          </a:prstGeom>
          <a:noFill/>
        </p:spPr>
        <p:txBody>
          <a:bodyPr wrap="square" rtlCol="0">
            <a:spAutoFit/>
          </a:bodyPr>
          <a:lstStyle/>
          <a:p>
            <a:r>
              <a:rPr lang="en-US" sz="6000" dirty="0">
                <a:solidFill>
                  <a:srgbClr val="FF0000"/>
                </a:solidFill>
              </a:rPr>
              <a:t>-6%</a:t>
            </a:r>
          </a:p>
        </p:txBody>
      </p:sp>
      <p:sp>
        <p:nvSpPr>
          <p:cNvPr id="11" name="Rectangle 10">
            <a:extLst>
              <a:ext uri="{FF2B5EF4-FFF2-40B4-BE49-F238E27FC236}">
                <a16:creationId xmlns:a16="http://schemas.microsoft.com/office/drawing/2014/main" id="{C3A8CBE5-2F95-E741-BFA5-F9F70A2862E7}"/>
              </a:ext>
            </a:extLst>
          </p:cNvPr>
          <p:cNvSpPr/>
          <p:nvPr/>
        </p:nvSpPr>
        <p:spPr>
          <a:xfrm>
            <a:off x="16683679" y="9412482"/>
            <a:ext cx="4736962" cy="923330"/>
          </a:xfrm>
          <a:prstGeom prst="rect">
            <a:avLst/>
          </a:prstGeom>
        </p:spPr>
        <p:txBody>
          <a:bodyPr wrap="square">
            <a:spAutoFit/>
          </a:bodyPr>
          <a:lstStyle/>
          <a:p>
            <a:r>
              <a:rPr lang="en-US" sz="5400" b="1" dirty="0">
                <a:solidFill>
                  <a:schemeClr val="bg1"/>
                </a:solidFill>
              </a:rPr>
              <a:t>TOTAL: $326.94</a:t>
            </a:r>
            <a:endParaRPr lang="en-US" sz="5400" dirty="0"/>
          </a:p>
        </p:txBody>
      </p:sp>
      <p:sp>
        <p:nvSpPr>
          <p:cNvPr id="12" name="Rectangle 11">
            <a:extLst>
              <a:ext uri="{FF2B5EF4-FFF2-40B4-BE49-F238E27FC236}">
                <a16:creationId xmlns:a16="http://schemas.microsoft.com/office/drawing/2014/main" id="{5AE43CAE-BF76-A54C-AFC5-3F1DFF33DFEC}"/>
              </a:ext>
            </a:extLst>
          </p:cNvPr>
          <p:cNvSpPr/>
          <p:nvPr/>
        </p:nvSpPr>
        <p:spPr>
          <a:xfrm>
            <a:off x="21951058" y="9412482"/>
            <a:ext cx="1940512" cy="923330"/>
          </a:xfrm>
          <a:prstGeom prst="rect">
            <a:avLst/>
          </a:prstGeom>
        </p:spPr>
        <p:txBody>
          <a:bodyPr wrap="square">
            <a:spAutoFit/>
          </a:bodyPr>
          <a:lstStyle/>
          <a:p>
            <a:r>
              <a:rPr lang="en-US" sz="5400" dirty="0">
                <a:solidFill>
                  <a:srgbClr val="FF0000"/>
                </a:solidFill>
              </a:rPr>
              <a:t>-10%</a:t>
            </a:r>
          </a:p>
        </p:txBody>
      </p:sp>
      <p:sp>
        <p:nvSpPr>
          <p:cNvPr id="13" name="Rectangle 12">
            <a:extLst>
              <a:ext uri="{FF2B5EF4-FFF2-40B4-BE49-F238E27FC236}">
                <a16:creationId xmlns:a16="http://schemas.microsoft.com/office/drawing/2014/main" id="{EB3E8EA0-4311-4D41-827F-44245DCF0761}"/>
              </a:ext>
            </a:extLst>
          </p:cNvPr>
          <p:cNvSpPr/>
          <p:nvPr/>
        </p:nvSpPr>
        <p:spPr>
          <a:xfrm>
            <a:off x="22114491" y="10619713"/>
            <a:ext cx="1681013" cy="923330"/>
          </a:xfrm>
          <a:prstGeom prst="rect">
            <a:avLst/>
          </a:prstGeom>
        </p:spPr>
        <p:txBody>
          <a:bodyPr wrap="square">
            <a:spAutoFit/>
          </a:bodyPr>
          <a:lstStyle/>
          <a:p>
            <a:r>
              <a:rPr lang="en-US" sz="5400" dirty="0">
                <a:solidFill>
                  <a:srgbClr val="FF0000"/>
                </a:solidFill>
              </a:rPr>
              <a:t>-30%</a:t>
            </a:r>
          </a:p>
        </p:txBody>
      </p:sp>
      <p:sp>
        <p:nvSpPr>
          <p:cNvPr id="14" name="Rectangle 13">
            <a:extLst>
              <a:ext uri="{FF2B5EF4-FFF2-40B4-BE49-F238E27FC236}">
                <a16:creationId xmlns:a16="http://schemas.microsoft.com/office/drawing/2014/main" id="{A4639050-1BC8-E343-B276-DC67FDC2EFDA}"/>
              </a:ext>
            </a:extLst>
          </p:cNvPr>
          <p:cNvSpPr/>
          <p:nvPr/>
        </p:nvSpPr>
        <p:spPr>
          <a:xfrm>
            <a:off x="22114491" y="11826944"/>
            <a:ext cx="2272684" cy="923330"/>
          </a:xfrm>
          <a:prstGeom prst="rect">
            <a:avLst/>
          </a:prstGeom>
        </p:spPr>
        <p:txBody>
          <a:bodyPr wrap="square">
            <a:spAutoFit/>
          </a:bodyPr>
          <a:lstStyle/>
          <a:p>
            <a:r>
              <a:rPr lang="en-US" sz="5400" dirty="0">
                <a:solidFill>
                  <a:srgbClr val="FF0000"/>
                </a:solidFill>
              </a:rPr>
              <a:t>-50%</a:t>
            </a:r>
          </a:p>
        </p:txBody>
      </p:sp>
      <p:sp>
        <p:nvSpPr>
          <p:cNvPr id="15" name="Rectangle 14">
            <a:extLst>
              <a:ext uri="{FF2B5EF4-FFF2-40B4-BE49-F238E27FC236}">
                <a16:creationId xmlns:a16="http://schemas.microsoft.com/office/drawing/2014/main" id="{B2155E86-9779-0A4A-86F7-9DFECCD1FDEA}"/>
              </a:ext>
            </a:extLst>
          </p:cNvPr>
          <p:cNvSpPr/>
          <p:nvPr/>
        </p:nvSpPr>
        <p:spPr>
          <a:xfrm>
            <a:off x="16683679" y="10619713"/>
            <a:ext cx="4602478" cy="923330"/>
          </a:xfrm>
          <a:prstGeom prst="rect">
            <a:avLst/>
          </a:prstGeom>
        </p:spPr>
        <p:txBody>
          <a:bodyPr wrap="none">
            <a:spAutoFit/>
          </a:bodyPr>
          <a:lstStyle/>
          <a:p>
            <a:r>
              <a:rPr lang="en-US" sz="5400" b="1" dirty="0">
                <a:solidFill>
                  <a:schemeClr val="bg1"/>
                </a:solidFill>
              </a:rPr>
              <a:t>TOTAL: $247.95</a:t>
            </a:r>
            <a:endParaRPr lang="en-US" sz="5400" dirty="0"/>
          </a:p>
        </p:txBody>
      </p:sp>
      <p:sp>
        <p:nvSpPr>
          <p:cNvPr id="16" name="Rectangle 15">
            <a:extLst>
              <a:ext uri="{FF2B5EF4-FFF2-40B4-BE49-F238E27FC236}">
                <a16:creationId xmlns:a16="http://schemas.microsoft.com/office/drawing/2014/main" id="{F187DF7A-49D5-6446-8096-F79D21F3A0D1}"/>
              </a:ext>
            </a:extLst>
          </p:cNvPr>
          <p:cNvSpPr/>
          <p:nvPr/>
        </p:nvSpPr>
        <p:spPr>
          <a:xfrm>
            <a:off x="16683679" y="11755112"/>
            <a:ext cx="4602478" cy="923330"/>
          </a:xfrm>
          <a:prstGeom prst="rect">
            <a:avLst/>
          </a:prstGeom>
        </p:spPr>
        <p:txBody>
          <a:bodyPr wrap="none">
            <a:spAutoFit/>
          </a:bodyPr>
          <a:lstStyle/>
          <a:p>
            <a:r>
              <a:rPr lang="en-US" sz="5400" b="1" dirty="0">
                <a:solidFill>
                  <a:schemeClr val="bg1"/>
                </a:solidFill>
              </a:rPr>
              <a:t>TOTAL: $177.97</a:t>
            </a:r>
            <a:endParaRPr lang="en-US" sz="5400" dirty="0"/>
          </a:p>
        </p:txBody>
      </p:sp>
      <p:sp>
        <p:nvSpPr>
          <p:cNvPr id="19" name="Rectangle 18">
            <a:extLst>
              <a:ext uri="{FF2B5EF4-FFF2-40B4-BE49-F238E27FC236}">
                <a16:creationId xmlns:a16="http://schemas.microsoft.com/office/drawing/2014/main" id="{E5353FF6-CA5E-9646-9B39-2FC4D554B1ED}"/>
              </a:ext>
            </a:extLst>
          </p:cNvPr>
          <p:cNvSpPr/>
          <p:nvPr/>
        </p:nvSpPr>
        <p:spPr>
          <a:xfrm>
            <a:off x="0" y="0"/>
            <a:ext cx="24387175" cy="536028"/>
          </a:xfrm>
          <a:prstGeom prst="rect">
            <a:avLst/>
          </a:prstGeom>
          <a:solidFill>
            <a:srgbClr val="5F8F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101464"/>
      </p:ext>
    </p:extLst>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iterate type="lt">
                                    <p:tmPct val="0"/>
                                  </p:iterate>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iterate type="lt">
                                    <p:tmPct val="0"/>
                                  </p:iterate>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iterate type="lt">
                                    <p:tmPct val="0"/>
                                  </p:iterate>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iterate type="lt">
                                    <p:tmPct val="0"/>
                                  </p:iterate>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iterate type="lt">
                                    <p:tmPct val="0"/>
                                  </p:iterate>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iterate type="lt">
                                    <p:tmPct val="0"/>
                                  </p:iterate>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iterate type="lt">
                                    <p:tmPct val="0"/>
                                  </p:iterate>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iterate type="lt">
                                    <p:tmPct val="0"/>
                                  </p:iterate>
                                  <p:childTnLst>
                                    <p:set>
                                      <p:cBhvr>
                                        <p:cTn id="34" dur="1" fill="hold">
                                          <p:stCondLst>
                                            <p:cond delay="0"/>
                                          </p:stCondLst>
                                        </p:cTn>
                                        <p:tgtEl>
                                          <p:spTgt spid="3">
                                            <p:txEl>
                                              <p:pRg st="7" end="7"/>
                                            </p:txEl>
                                          </p:spTgt>
                                        </p:tgtEl>
                                        <p:attrNameLst>
                                          <p:attrName>style.visibility</p:attrName>
                                        </p:attrNameLst>
                                      </p:cBhvr>
                                      <p:to>
                                        <p:strVal val="visible"/>
                                      </p:to>
                                    </p:set>
                                    <p:anim calcmode="lin" valueType="num">
                                      <p:cBhvr additive="base">
                                        <p:cTn id="35" dur="500" fill="hold"/>
                                        <p:tgtEl>
                                          <p:spTgt spid="3">
                                            <p:txEl>
                                              <p:pRg st="7" end="7"/>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3">
                                            <p:txEl>
                                              <p:pRg st="7" end="7"/>
                                            </p:txEl>
                                          </p:spTgt>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0"/>
                                  </p:stCondLst>
                                  <p:iterate type="lt">
                                    <p:tmPct val="0"/>
                                  </p:iterate>
                                  <p:childTnLst>
                                    <p:set>
                                      <p:cBhvr>
                                        <p:cTn id="38" dur="1" fill="hold">
                                          <p:stCondLst>
                                            <p:cond delay="0"/>
                                          </p:stCondLst>
                                        </p:cTn>
                                        <p:tgtEl>
                                          <p:spTgt spid="3">
                                            <p:txEl>
                                              <p:pRg st="8" end="8"/>
                                            </p:txEl>
                                          </p:spTgt>
                                        </p:tgtEl>
                                        <p:attrNameLst>
                                          <p:attrName>style.visibility</p:attrName>
                                        </p:attrNameLst>
                                      </p:cBhvr>
                                      <p:to>
                                        <p:strVal val="visible"/>
                                      </p:to>
                                    </p:set>
                                    <p:anim calcmode="lin" valueType="num">
                                      <p:cBhvr additive="base">
                                        <p:cTn id="39" dur="500" fill="hold"/>
                                        <p:tgtEl>
                                          <p:spTgt spid="3">
                                            <p:txEl>
                                              <p:pRg st="8" end="8"/>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3">
                                            <p:txEl>
                                              <p:pRg st="8" end="8"/>
                                            </p:txEl>
                                          </p:spTgt>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0"/>
                                  </p:stCondLst>
                                  <p:iterate type="lt">
                                    <p:tmPct val="0"/>
                                  </p:iterate>
                                  <p:childTnLst>
                                    <p:set>
                                      <p:cBhvr>
                                        <p:cTn id="42" dur="1" fill="hold">
                                          <p:stCondLst>
                                            <p:cond delay="0"/>
                                          </p:stCondLst>
                                        </p:cTn>
                                        <p:tgtEl>
                                          <p:spTgt spid="3">
                                            <p:txEl>
                                              <p:pRg st="9" end="9"/>
                                            </p:txEl>
                                          </p:spTgt>
                                        </p:tgtEl>
                                        <p:attrNameLst>
                                          <p:attrName>style.visibility</p:attrName>
                                        </p:attrNameLst>
                                      </p:cBhvr>
                                      <p:to>
                                        <p:strVal val="visible"/>
                                      </p:to>
                                    </p:set>
                                    <p:anim calcmode="lin" valueType="num">
                                      <p:cBhvr additive="base">
                                        <p:cTn id="43" dur="500" fill="hold"/>
                                        <p:tgtEl>
                                          <p:spTgt spid="3">
                                            <p:txEl>
                                              <p:pRg st="9" end="9"/>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3">
                                            <p:txEl>
                                              <p:pRg st="9" end="9"/>
                                            </p:txEl>
                                          </p:spTgt>
                                        </p:tgtEl>
                                        <p:attrNameLst>
                                          <p:attrName>ppt_y</p:attrName>
                                        </p:attrNameLst>
                                      </p:cBhvr>
                                      <p:tavLst>
                                        <p:tav tm="0">
                                          <p:val>
                                            <p:strVal val="#ppt_y"/>
                                          </p:val>
                                        </p:tav>
                                        <p:tav tm="100000">
                                          <p:val>
                                            <p:strVal val="#ppt_y"/>
                                          </p:val>
                                        </p:tav>
                                      </p:tavLst>
                                    </p:anim>
                                  </p:childTnLst>
                                </p:cTn>
                              </p:par>
                              <p:par>
                                <p:cTn id="45" presetID="2" presetClass="entr" presetSubtype="8" fill="hold" nodeType="withEffect">
                                  <p:stCondLst>
                                    <p:cond delay="0"/>
                                  </p:stCondLst>
                                  <p:iterate type="lt">
                                    <p:tmPct val="0"/>
                                  </p:iterate>
                                  <p:childTnLst>
                                    <p:set>
                                      <p:cBhvr>
                                        <p:cTn id="46" dur="1" fill="hold">
                                          <p:stCondLst>
                                            <p:cond delay="0"/>
                                          </p:stCondLst>
                                        </p:cTn>
                                        <p:tgtEl>
                                          <p:spTgt spid="3">
                                            <p:txEl>
                                              <p:pRg st="10" end="10"/>
                                            </p:txEl>
                                          </p:spTgt>
                                        </p:tgtEl>
                                        <p:attrNameLst>
                                          <p:attrName>style.visibility</p:attrName>
                                        </p:attrNameLst>
                                      </p:cBhvr>
                                      <p:to>
                                        <p:strVal val="visible"/>
                                      </p:to>
                                    </p:set>
                                    <p:anim calcmode="lin" valueType="num">
                                      <p:cBhvr additive="base">
                                        <p:cTn id="47" dur="500" fill="hold"/>
                                        <p:tgtEl>
                                          <p:spTgt spid="3">
                                            <p:txEl>
                                              <p:pRg st="10" end="10"/>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3">
                                            <p:txEl>
                                              <p:pRg st="10" end="10"/>
                                            </p:txEl>
                                          </p:spTgt>
                                        </p:tgtEl>
                                        <p:attrNameLst>
                                          <p:attrName>ppt_y</p:attrName>
                                        </p:attrNameLst>
                                      </p:cBhvr>
                                      <p:tavLst>
                                        <p:tav tm="0">
                                          <p:val>
                                            <p:strVal val="#ppt_y"/>
                                          </p:val>
                                        </p:tav>
                                        <p:tav tm="100000">
                                          <p:val>
                                            <p:strVal val="#ppt_y"/>
                                          </p:val>
                                        </p:tav>
                                      </p:tavLst>
                                    </p:anim>
                                  </p:childTnLst>
                                </p:cTn>
                              </p:par>
                              <p:par>
                                <p:cTn id="49" presetID="2" presetClass="entr" presetSubtype="8" fill="hold" nodeType="withEffect">
                                  <p:stCondLst>
                                    <p:cond delay="0"/>
                                  </p:stCondLst>
                                  <p:iterate type="lt">
                                    <p:tmPct val="0"/>
                                  </p:iterate>
                                  <p:childTnLst>
                                    <p:set>
                                      <p:cBhvr>
                                        <p:cTn id="50" dur="1" fill="hold">
                                          <p:stCondLst>
                                            <p:cond delay="0"/>
                                          </p:stCondLst>
                                        </p:cTn>
                                        <p:tgtEl>
                                          <p:spTgt spid="3">
                                            <p:txEl>
                                              <p:pRg st="11" end="11"/>
                                            </p:txEl>
                                          </p:spTgt>
                                        </p:tgtEl>
                                        <p:attrNameLst>
                                          <p:attrName>style.visibility</p:attrName>
                                        </p:attrNameLst>
                                      </p:cBhvr>
                                      <p:to>
                                        <p:strVal val="visible"/>
                                      </p:to>
                                    </p:set>
                                    <p:anim calcmode="lin" valueType="num">
                                      <p:cBhvr additive="base">
                                        <p:cTn id="51" dur="500" fill="hold"/>
                                        <p:tgtEl>
                                          <p:spTgt spid="3">
                                            <p:txEl>
                                              <p:pRg st="11" end="11"/>
                                            </p:txEl>
                                          </p:spTgt>
                                        </p:tgtEl>
                                        <p:attrNameLst>
                                          <p:attrName>ppt_x</p:attrName>
                                        </p:attrNameLst>
                                      </p:cBhvr>
                                      <p:tavLst>
                                        <p:tav tm="0">
                                          <p:val>
                                            <p:strVal val="0-#ppt_w/2"/>
                                          </p:val>
                                        </p:tav>
                                        <p:tav tm="100000">
                                          <p:val>
                                            <p:strVal val="#ppt_x"/>
                                          </p:val>
                                        </p:tav>
                                      </p:tavLst>
                                    </p:anim>
                                    <p:anim calcmode="lin" valueType="num">
                                      <p:cBhvr additive="base">
                                        <p:cTn id="52" dur="500" fill="hold"/>
                                        <p:tgtEl>
                                          <p:spTgt spid="3">
                                            <p:txEl>
                                              <p:pRg st="11" end="11"/>
                                            </p:txEl>
                                          </p:spTgt>
                                        </p:tgtEl>
                                        <p:attrNameLst>
                                          <p:attrName>ppt_y</p:attrName>
                                        </p:attrNameLst>
                                      </p:cBhvr>
                                      <p:tavLst>
                                        <p:tav tm="0">
                                          <p:val>
                                            <p:strVal val="#ppt_y"/>
                                          </p:val>
                                        </p:tav>
                                        <p:tav tm="100000">
                                          <p:val>
                                            <p:strVal val="#ppt_y"/>
                                          </p:val>
                                        </p:tav>
                                      </p:tavLst>
                                    </p:anim>
                                  </p:childTnLst>
                                </p:cTn>
                              </p:par>
                              <p:par>
                                <p:cTn id="53" presetID="2" presetClass="entr" presetSubtype="8" fill="hold" nodeType="withEffect">
                                  <p:stCondLst>
                                    <p:cond delay="0"/>
                                  </p:stCondLst>
                                  <p:iterate type="lt">
                                    <p:tmPct val="0"/>
                                  </p:iterate>
                                  <p:childTnLst>
                                    <p:set>
                                      <p:cBhvr>
                                        <p:cTn id="54" dur="1" fill="hold">
                                          <p:stCondLst>
                                            <p:cond delay="0"/>
                                          </p:stCondLst>
                                        </p:cTn>
                                        <p:tgtEl>
                                          <p:spTgt spid="3">
                                            <p:txEl>
                                              <p:pRg st="12" end="12"/>
                                            </p:txEl>
                                          </p:spTgt>
                                        </p:tgtEl>
                                        <p:attrNameLst>
                                          <p:attrName>style.visibility</p:attrName>
                                        </p:attrNameLst>
                                      </p:cBhvr>
                                      <p:to>
                                        <p:strVal val="visible"/>
                                      </p:to>
                                    </p:set>
                                    <p:anim calcmode="lin" valueType="num">
                                      <p:cBhvr additive="base">
                                        <p:cTn id="55" dur="500" fill="hold"/>
                                        <p:tgtEl>
                                          <p:spTgt spid="3">
                                            <p:txEl>
                                              <p:pRg st="12" end="12"/>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3">
                                            <p:txEl>
                                              <p:pRg st="12" end="12"/>
                                            </p:txEl>
                                          </p:spTgt>
                                        </p:tgtEl>
                                        <p:attrNameLst>
                                          <p:attrName>ppt_y</p:attrName>
                                        </p:attrNameLst>
                                      </p:cBhvr>
                                      <p:tavLst>
                                        <p:tav tm="0">
                                          <p:val>
                                            <p:strVal val="#ppt_y"/>
                                          </p:val>
                                        </p:tav>
                                        <p:tav tm="100000">
                                          <p:val>
                                            <p:strVal val="#ppt_y"/>
                                          </p:val>
                                        </p:tav>
                                      </p:tavLst>
                                    </p:anim>
                                  </p:childTnLst>
                                </p:cTn>
                              </p:par>
                              <p:par>
                                <p:cTn id="57" presetID="2" presetClass="entr" presetSubtype="8" fill="hold" nodeType="withEffect">
                                  <p:stCondLst>
                                    <p:cond delay="0"/>
                                  </p:stCondLst>
                                  <p:iterate type="lt">
                                    <p:tmPct val="0"/>
                                  </p:iterate>
                                  <p:childTnLst>
                                    <p:set>
                                      <p:cBhvr>
                                        <p:cTn id="58" dur="1" fill="hold">
                                          <p:stCondLst>
                                            <p:cond delay="0"/>
                                          </p:stCondLst>
                                        </p:cTn>
                                        <p:tgtEl>
                                          <p:spTgt spid="3">
                                            <p:txEl>
                                              <p:pRg st="13" end="13"/>
                                            </p:txEl>
                                          </p:spTgt>
                                        </p:tgtEl>
                                        <p:attrNameLst>
                                          <p:attrName>style.visibility</p:attrName>
                                        </p:attrNameLst>
                                      </p:cBhvr>
                                      <p:to>
                                        <p:strVal val="visible"/>
                                      </p:to>
                                    </p:set>
                                    <p:anim calcmode="lin" valueType="num">
                                      <p:cBhvr additive="base">
                                        <p:cTn id="59" dur="500" fill="hold"/>
                                        <p:tgtEl>
                                          <p:spTgt spid="3">
                                            <p:txEl>
                                              <p:pRg st="13" end="13"/>
                                            </p:txEl>
                                          </p:spTgt>
                                        </p:tgtEl>
                                        <p:attrNameLst>
                                          <p:attrName>ppt_x</p:attrName>
                                        </p:attrNameLst>
                                      </p:cBhvr>
                                      <p:tavLst>
                                        <p:tav tm="0">
                                          <p:val>
                                            <p:strVal val="0-#ppt_w/2"/>
                                          </p:val>
                                        </p:tav>
                                        <p:tav tm="100000">
                                          <p:val>
                                            <p:strVal val="#ppt_x"/>
                                          </p:val>
                                        </p:tav>
                                      </p:tavLst>
                                    </p:anim>
                                    <p:anim calcmode="lin" valueType="num">
                                      <p:cBhvr additive="base">
                                        <p:cTn id="60" dur="500" fill="hold"/>
                                        <p:tgtEl>
                                          <p:spTgt spid="3">
                                            <p:txEl>
                                              <p:pRg st="13" end="13"/>
                                            </p:txEl>
                                          </p:spTgt>
                                        </p:tgtEl>
                                        <p:attrNameLst>
                                          <p:attrName>ppt_y</p:attrName>
                                        </p:attrNameLst>
                                      </p:cBhvr>
                                      <p:tavLst>
                                        <p:tav tm="0">
                                          <p:val>
                                            <p:strVal val="#ppt_y"/>
                                          </p:val>
                                        </p:tav>
                                        <p:tav tm="100000">
                                          <p:val>
                                            <p:strVal val="#ppt_y"/>
                                          </p:val>
                                        </p:tav>
                                      </p:tavLst>
                                    </p:anim>
                                  </p:childTnLst>
                                </p:cTn>
                              </p:par>
                            </p:childTnLst>
                          </p:cTn>
                        </p:par>
                        <p:par>
                          <p:cTn id="61" fill="hold">
                            <p:stCondLst>
                              <p:cond delay="500"/>
                            </p:stCondLst>
                            <p:childTnLst>
                              <p:par>
                                <p:cTn id="62" presetID="37" presetClass="entr" presetSubtype="0" fill="hold" grpId="1" nodeType="afterEffect">
                                  <p:stCondLst>
                                    <p:cond delay="0"/>
                                  </p:stCondLst>
                                  <p:iterate type="lt">
                                    <p:tmPct val="0"/>
                                  </p:iterate>
                                  <p:childTnLst>
                                    <p:set>
                                      <p:cBhvr>
                                        <p:cTn id="63" dur="1" fill="hold">
                                          <p:stCondLst>
                                            <p:cond delay="0"/>
                                          </p:stCondLst>
                                        </p:cTn>
                                        <p:tgtEl>
                                          <p:spTgt spid="8"/>
                                        </p:tgtEl>
                                        <p:attrNameLst>
                                          <p:attrName>style.visibility</p:attrName>
                                        </p:attrNameLst>
                                      </p:cBhvr>
                                      <p:to>
                                        <p:strVal val="visible"/>
                                      </p:to>
                                    </p:set>
                                    <p:animEffect transition="in" filter="fade">
                                      <p:cBhvr>
                                        <p:cTn id="64" dur="1000"/>
                                        <p:tgtEl>
                                          <p:spTgt spid="8"/>
                                        </p:tgtEl>
                                      </p:cBhvr>
                                    </p:animEffect>
                                    <p:anim calcmode="lin" valueType="num">
                                      <p:cBhvr>
                                        <p:cTn id="65" dur="1000" fill="hold"/>
                                        <p:tgtEl>
                                          <p:spTgt spid="8"/>
                                        </p:tgtEl>
                                        <p:attrNameLst>
                                          <p:attrName>ppt_x</p:attrName>
                                        </p:attrNameLst>
                                      </p:cBhvr>
                                      <p:tavLst>
                                        <p:tav tm="0">
                                          <p:val>
                                            <p:strVal val="#ppt_x"/>
                                          </p:val>
                                        </p:tav>
                                        <p:tav tm="100000">
                                          <p:val>
                                            <p:strVal val="#ppt_x"/>
                                          </p:val>
                                        </p:tav>
                                      </p:tavLst>
                                    </p:anim>
                                    <p:anim calcmode="lin" valueType="num">
                                      <p:cBhvr>
                                        <p:cTn id="66" dur="900" decel="100000" fill="hold"/>
                                        <p:tgtEl>
                                          <p:spTgt spid="8"/>
                                        </p:tgtEl>
                                        <p:attrNameLst>
                                          <p:attrName>ppt_y</p:attrName>
                                        </p:attrNameLst>
                                      </p:cBhvr>
                                      <p:tavLst>
                                        <p:tav tm="0">
                                          <p:val>
                                            <p:strVal val="#ppt_y+1"/>
                                          </p:val>
                                        </p:tav>
                                        <p:tav tm="100000">
                                          <p:val>
                                            <p:strVal val="#ppt_y-.03"/>
                                          </p:val>
                                        </p:tav>
                                      </p:tavLst>
                                    </p:anim>
                                    <p:anim calcmode="lin" valueType="num">
                                      <p:cBhvr>
                                        <p:cTn id="67"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56" presetClass="exit" presetSubtype="0" fill="hold" nodeType="clickEffect">
                                  <p:stCondLst>
                                    <p:cond delay="0"/>
                                  </p:stCondLst>
                                  <p:iterate type="lt">
                                    <p:tmPct val="10000"/>
                                  </p:iterate>
                                  <p:childTnLst>
                                    <p:anim from="(ppt_w)" to="(-ppt_w*2)" calcmode="lin" valueType="num">
                                      <p:cBhvr rctx="PPT">
                                        <p:cTn id="71" dur="500" autoRev="1">
                                          <p:stCondLst>
                                            <p:cond delay="0"/>
                                          </p:stCondLst>
                                        </p:cTn>
                                        <p:tgtEl>
                                          <p:spTgt spid="3">
                                            <p:txEl>
                                              <p:pRg st="2" end="2"/>
                                            </p:txEl>
                                          </p:spTgt>
                                        </p:tgtEl>
                                        <p:attrNameLst>
                                          <p:attrName>ppt_w</p:attrName>
                                        </p:attrNameLst>
                                      </p:cBhvr>
                                    </p:anim>
                                    <p:anim by="(ppt_w*0.50)" calcmode="lin" valueType="num">
                                      <p:cBhvr>
                                        <p:cTn id="72" dur="500" decel="50000" autoRev="1">
                                          <p:stCondLst>
                                            <p:cond delay="0"/>
                                          </p:stCondLst>
                                        </p:cTn>
                                        <p:tgtEl>
                                          <p:spTgt spid="3">
                                            <p:txEl>
                                              <p:pRg st="2" end="2"/>
                                            </p:txEl>
                                          </p:spTgt>
                                        </p:tgtEl>
                                        <p:attrNameLst>
                                          <p:attrName>ppt_x</p:attrName>
                                        </p:attrNameLst>
                                      </p:cBhvr>
                                    </p:anim>
                                    <p:anim from="(ppt_y)" to="(1+ppt_h/2)" calcmode="lin" valueType="num">
                                      <p:cBhvr>
                                        <p:cTn id="73" dur="1000">
                                          <p:stCondLst>
                                            <p:cond delay="0"/>
                                          </p:stCondLst>
                                        </p:cTn>
                                        <p:tgtEl>
                                          <p:spTgt spid="3">
                                            <p:txEl>
                                              <p:pRg st="2" end="2"/>
                                            </p:txEl>
                                          </p:spTgt>
                                        </p:tgtEl>
                                        <p:attrNameLst>
                                          <p:attrName>ppt_y</p:attrName>
                                        </p:attrNameLst>
                                      </p:cBhvr>
                                    </p:anim>
                                    <p:animRot by="21600000">
                                      <p:cBhvr>
                                        <p:cTn id="74" dur="1000">
                                          <p:stCondLst>
                                            <p:cond delay="0"/>
                                          </p:stCondLst>
                                        </p:cTn>
                                        <p:tgtEl>
                                          <p:spTgt spid="3">
                                            <p:txEl>
                                              <p:pRg st="2" end="2"/>
                                            </p:txEl>
                                          </p:spTgt>
                                        </p:tgtEl>
                                        <p:attrNameLst>
                                          <p:attrName>r</p:attrName>
                                        </p:attrNameLst>
                                      </p:cBhvr>
                                    </p:animRot>
                                    <p:set>
                                      <p:cBhvr>
                                        <p:cTn id="75" dur="1" fill="hold">
                                          <p:stCondLst>
                                            <p:cond delay="999"/>
                                          </p:stCondLst>
                                        </p:cTn>
                                        <p:tgtEl>
                                          <p:spTgt spid="3">
                                            <p:txEl>
                                              <p:pRg st="2" end="2"/>
                                            </p:txEl>
                                          </p:spTgt>
                                        </p:tgtEl>
                                        <p:attrNameLst>
                                          <p:attrName>style.visibility</p:attrName>
                                        </p:attrNameLst>
                                      </p:cBhvr>
                                      <p:to>
                                        <p:strVal val="hidden"/>
                                      </p:to>
                                    </p:set>
                                  </p:childTnLst>
                                </p:cTn>
                              </p:par>
                            </p:childTnLst>
                          </p:cTn>
                        </p:par>
                        <p:par>
                          <p:cTn id="76" fill="hold">
                            <p:stCondLst>
                              <p:cond delay="2400"/>
                            </p:stCondLst>
                            <p:childTnLst>
                              <p:par>
                                <p:cTn id="77" presetID="56" presetClass="exit" presetSubtype="0" fill="hold" nodeType="afterEffect">
                                  <p:stCondLst>
                                    <p:cond delay="0"/>
                                  </p:stCondLst>
                                  <p:iterate type="lt">
                                    <p:tmPct val="10000"/>
                                  </p:iterate>
                                  <p:childTnLst>
                                    <p:anim from="(ppt_w)" to="(-ppt_w*2)" calcmode="lin" valueType="num">
                                      <p:cBhvr rctx="PPT">
                                        <p:cTn id="78" dur="500" autoRev="1">
                                          <p:stCondLst>
                                            <p:cond delay="0"/>
                                          </p:stCondLst>
                                        </p:cTn>
                                        <p:tgtEl>
                                          <p:spTgt spid="3">
                                            <p:txEl>
                                              <p:pRg st="8" end="8"/>
                                            </p:txEl>
                                          </p:spTgt>
                                        </p:tgtEl>
                                        <p:attrNameLst>
                                          <p:attrName>ppt_w</p:attrName>
                                        </p:attrNameLst>
                                      </p:cBhvr>
                                    </p:anim>
                                    <p:anim by="(ppt_w*0.50)" calcmode="lin" valueType="num">
                                      <p:cBhvr>
                                        <p:cTn id="79" dur="500" decel="50000" autoRev="1">
                                          <p:stCondLst>
                                            <p:cond delay="0"/>
                                          </p:stCondLst>
                                        </p:cTn>
                                        <p:tgtEl>
                                          <p:spTgt spid="3">
                                            <p:txEl>
                                              <p:pRg st="8" end="8"/>
                                            </p:txEl>
                                          </p:spTgt>
                                        </p:tgtEl>
                                        <p:attrNameLst>
                                          <p:attrName>ppt_x</p:attrName>
                                        </p:attrNameLst>
                                      </p:cBhvr>
                                    </p:anim>
                                    <p:anim from="(ppt_y)" to="(1+ppt_h/2)" calcmode="lin" valueType="num">
                                      <p:cBhvr>
                                        <p:cTn id="80" dur="1000">
                                          <p:stCondLst>
                                            <p:cond delay="0"/>
                                          </p:stCondLst>
                                        </p:cTn>
                                        <p:tgtEl>
                                          <p:spTgt spid="3">
                                            <p:txEl>
                                              <p:pRg st="8" end="8"/>
                                            </p:txEl>
                                          </p:spTgt>
                                        </p:tgtEl>
                                        <p:attrNameLst>
                                          <p:attrName>ppt_y</p:attrName>
                                        </p:attrNameLst>
                                      </p:cBhvr>
                                    </p:anim>
                                    <p:animRot by="21600000">
                                      <p:cBhvr>
                                        <p:cTn id="81" dur="1000">
                                          <p:stCondLst>
                                            <p:cond delay="0"/>
                                          </p:stCondLst>
                                        </p:cTn>
                                        <p:tgtEl>
                                          <p:spTgt spid="3">
                                            <p:txEl>
                                              <p:pRg st="8" end="8"/>
                                            </p:txEl>
                                          </p:spTgt>
                                        </p:tgtEl>
                                        <p:attrNameLst>
                                          <p:attrName>r</p:attrName>
                                        </p:attrNameLst>
                                      </p:cBhvr>
                                    </p:animRot>
                                    <p:set>
                                      <p:cBhvr>
                                        <p:cTn id="82" dur="1" fill="hold">
                                          <p:stCondLst>
                                            <p:cond delay="999"/>
                                          </p:stCondLst>
                                        </p:cTn>
                                        <p:tgtEl>
                                          <p:spTgt spid="3">
                                            <p:txEl>
                                              <p:pRg st="8" end="8"/>
                                            </p:txEl>
                                          </p:spTgt>
                                        </p:tgtEl>
                                        <p:attrNameLst>
                                          <p:attrName>style.visibility</p:attrName>
                                        </p:attrNameLst>
                                      </p:cBhvr>
                                      <p:to>
                                        <p:strVal val="hidden"/>
                                      </p:to>
                                    </p:set>
                                  </p:childTnLst>
                                </p:cTn>
                              </p:par>
                            </p:childTnLst>
                          </p:cTn>
                        </p:par>
                        <p:par>
                          <p:cTn id="83" fill="hold">
                            <p:stCondLst>
                              <p:cond delay="4600"/>
                            </p:stCondLst>
                            <p:childTnLst>
                              <p:par>
                                <p:cTn id="84" presetID="56" presetClass="exit" presetSubtype="0" fill="hold" nodeType="afterEffect">
                                  <p:stCondLst>
                                    <p:cond delay="0"/>
                                  </p:stCondLst>
                                  <p:iterate type="lt">
                                    <p:tmPct val="10000"/>
                                  </p:iterate>
                                  <p:childTnLst>
                                    <p:anim from="(ppt_w)" to="(-ppt_w*2)" calcmode="lin" valueType="num">
                                      <p:cBhvr rctx="PPT">
                                        <p:cTn id="85" dur="500" autoRev="1">
                                          <p:stCondLst>
                                            <p:cond delay="0"/>
                                          </p:stCondLst>
                                        </p:cTn>
                                        <p:tgtEl>
                                          <p:spTgt spid="3">
                                            <p:txEl>
                                              <p:pRg st="10" end="10"/>
                                            </p:txEl>
                                          </p:spTgt>
                                        </p:tgtEl>
                                        <p:attrNameLst>
                                          <p:attrName>ppt_w</p:attrName>
                                        </p:attrNameLst>
                                      </p:cBhvr>
                                    </p:anim>
                                    <p:anim by="(ppt_w*0.50)" calcmode="lin" valueType="num">
                                      <p:cBhvr>
                                        <p:cTn id="86" dur="500" decel="50000" autoRev="1">
                                          <p:stCondLst>
                                            <p:cond delay="0"/>
                                          </p:stCondLst>
                                        </p:cTn>
                                        <p:tgtEl>
                                          <p:spTgt spid="3">
                                            <p:txEl>
                                              <p:pRg st="10" end="10"/>
                                            </p:txEl>
                                          </p:spTgt>
                                        </p:tgtEl>
                                        <p:attrNameLst>
                                          <p:attrName>ppt_x</p:attrName>
                                        </p:attrNameLst>
                                      </p:cBhvr>
                                    </p:anim>
                                    <p:anim from="(ppt_y)" to="(1+ppt_h/2)" calcmode="lin" valueType="num">
                                      <p:cBhvr>
                                        <p:cTn id="87" dur="1000">
                                          <p:stCondLst>
                                            <p:cond delay="0"/>
                                          </p:stCondLst>
                                        </p:cTn>
                                        <p:tgtEl>
                                          <p:spTgt spid="3">
                                            <p:txEl>
                                              <p:pRg st="10" end="10"/>
                                            </p:txEl>
                                          </p:spTgt>
                                        </p:tgtEl>
                                        <p:attrNameLst>
                                          <p:attrName>ppt_y</p:attrName>
                                        </p:attrNameLst>
                                      </p:cBhvr>
                                    </p:anim>
                                    <p:animRot by="21600000">
                                      <p:cBhvr>
                                        <p:cTn id="88" dur="1000">
                                          <p:stCondLst>
                                            <p:cond delay="0"/>
                                          </p:stCondLst>
                                        </p:cTn>
                                        <p:tgtEl>
                                          <p:spTgt spid="3">
                                            <p:txEl>
                                              <p:pRg st="10" end="10"/>
                                            </p:txEl>
                                          </p:spTgt>
                                        </p:tgtEl>
                                        <p:attrNameLst>
                                          <p:attrName>r</p:attrName>
                                        </p:attrNameLst>
                                      </p:cBhvr>
                                    </p:animRot>
                                    <p:set>
                                      <p:cBhvr>
                                        <p:cTn id="89" dur="1" fill="hold">
                                          <p:stCondLst>
                                            <p:cond delay="999"/>
                                          </p:stCondLst>
                                        </p:cTn>
                                        <p:tgtEl>
                                          <p:spTgt spid="3">
                                            <p:txEl>
                                              <p:pRg st="10" end="10"/>
                                            </p:txEl>
                                          </p:spTgt>
                                        </p:tgtEl>
                                        <p:attrNameLst>
                                          <p:attrName>style.visibility</p:attrName>
                                        </p:attrNameLst>
                                      </p:cBhvr>
                                      <p:to>
                                        <p:strVal val="hidden"/>
                                      </p:to>
                                    </p:set>
                                  </p:childTnLst>
                                </p:cTn>
                              </p:par>
                            </p:childTnLst>
                          </p:cTn>
                        </p:par>
                        <p:par>
                          <p:cTn id="90" fill="hold">
                            <p:stCondLst>
                              <p:cond delay="7000"/>
                            </p:stCondLst>
                            <p:childTnLst>
                              <p:par>
                                <p:cTn id="91" presetID="56" presetClass="exit" presetSubtype="0" fill="hold" grpId="2" nodeType="afterEffect">
                                  <p:stCondLst>
                                    <p:cond delay="0"/>
                                  </p:stCondLst>
                                  <p:iterate type="lt">
                                    <p:tmPct val="10000"/>
                                  </p:iterate>
                                  <p:childTnLst>
                                    <p:anim from="(ppt_w)" to="(-ppt_w*2)" calcmode="lin" valueType="num">
                                      <p:cBhvr rctx="PPT">
                                        <p:cTn id="92" dur="500" autoRev="1">
                                          <p:stCondLst>
                                            <p:cond delay="0"/>
                                          </p:stCondLst>
                                        </p:cTn>
                                        <p:tgtEl>
                                          <p:spTgt spid="8"/>
                                        </p:tgtEl>
                                        <p:attrNameLst>
                                          <p:attrName>ppt_w</p:attrName>
                                        </p:attrNameLst>
                                      </p:cBhvr>
                                    </p:anim>
                                    <p:anim by="(ppt_w*0.50)" calcmode="lin" valueType="num">
                                      <p:cBhvr>
                                        <p:cTn id="93" dur="500" decel="50000" autoRev="1">
                                          <p:stCondLst>
                                            <p:cond delay="0"/>
                                          </p:stCondLst>
                                        </p:cTn>
                                        <p:tgtEl>
                                          <p:spTgt spid="8"/>
                                        </p:tgtEl>
                                        <p:attrNameLst>
                                          <p:attrName>ppt_x</p:attrName>
                                        </p:attrNameLst>
                                      </p:cBhvr>
                                    </p:anim>
                                    <p:anim from="(ppt_y)" to="(1+ppt_h/2)" calcmode="lin" valueType="num">
                                      <p:cBhvr>
                                        <p:cTn id="94" dur="1000">
                                          <p:stCondLst>
                                            <p:cond delay="0"/>
                                          </p:stCondLst>
                                        </p:cTn>
                                        <p:tgtEl>
                                          <p:spTgt spid="8"/>
                                        </p:tgtEl>
                                        <p:attrNameLst>
                                          <p:attrName>ppt_y</p:attrName>
                                        </p:attrNameLst>
                                      </p:cBhvr>
                                    </p:anim>
                                    <p:animRot by="21600000">
                                      <p:cBhvr>
                                        <p:cTn id="95" dur="1000">
                                          <p:stCondLst>
                                            <p:cond delay="0"/>
                                          </p:stCondLst>
                                        </p:cTn>
                                        <p:tgtEl>
                                          <p:spTgt spid="8"/>
                                        </p:tgtEl>
                                        <p:attrNameLst>
                                          <p:attrName>r</p:attrName>
                                        </p:attrNameLst>
                                      </p:cBhvr>
                                    </p:animRot>
                                    <p:set>
                                      <p:cBhvr>
                                        <p:cTn id="96" dur="1" fill="hold">
                                          <p:stCondLst>
                                            <p:cond delay="999"/>
                                          </p:stCondLst>
                                        </p:cTn>
                                        <p:tgtEl>
                                          <p:spTgt spid="8"/>
                                        </p:tgtEl>
                                        <p:attrNameLst>
                                          <p:attrName>style.visibility</p:attrName>
                                        </p:attrNameLst>
                                      </p:cBhvr>
                                      <p:to>
                                        <p:strVal val="hidden"/>
                                      </p:to>
                                    </p:set>
                                  </p:childTnLst>
                                </p:cTn>
                              </p:par>
                            </p:childTnLst>
                          </p:cTn>
                        </p:par>
                        <p:par>
                          <p:cTn id="97" fill="hold">
                            <p:stCondLst>
                              <p:cond delay="9200"/>
                            </p:stCondLst>
                            <p:childTnLst>
                              <p:par>
                                <p:cTn id="98" presetID="2" presetClass="entr" presetSubtype="4" fill="hold" grpId="0" nodeType="afterEffect">
                                  <p:stCondLst>
                                    <p:cond delay="1500"/>
                                  </p:stCondLst>
                                  <p:iterate type="lt">
                                    <p:tmPct val="0"/>
                                  </p:iterate>
                                  <p:childTnLst>
                                    <p:set>
                                      <p:cBhvr>
                                        <p:cTn id="99" dur="1" fill="hold">
                                          <p:stCondLst>
                                            <p:cond delay="0"/>
                                          </p:stCondLst>
                                        </p:cTn>
                                        <p:tgtEl>
                                          <p:spTgt spid="9"/>
                                        </p:tgtEl>
                                        <p:attrNameLst>
                                          <p:attrName>style.visibility</p:attrName>
                                        </p:attrNameLst>
                                      </p:cBhvr>
                                      <p:to>
                                        <p:strVal val="visible"/>
                                      </p:to>
                                    </p:set>
                                    <p:anim calcmode="lin" valueType="num">
                                      <p:cBhvr additive="base">
                                        <p:cTn id="100" dur="500" fill="hold"/>
                                        <p:tgtEl>
                                          <p:spTgt spid="9"/>
                                        </p:tgtEl>
                                        <p:attrNameLst>
                                          <p:attrName>ppt_x</p:attrName>
                                        </p:attrNameLst>
                                      </p:cBhvr>
                                      <p:tavLst>
                                        <p:tav tm="0">
                                          <p:val>
                                            <p:strVal val="#ppt_x"/>
                                          </p:val>
                                        </p:tav>
                                        <p:tav tm="100000">
                                          <p:val>
                                            <p:strVal val="#ppt_x"/>
                                          </p:val>
                                        </p:tav>
                                      </p:tavLst>
                                    </p:anim>
                                    <p:anim calcmode="lin" valueType="num">
                                      <p:cBhvr additive="base">
                                        <p:cTn id="101" dur="500" fill="hold"/>
                                        <p:tgtEl>
                                          <p:spTgt spid="9"/>
                                        </p:tgtEl>
                                        <p:attrNameLst>
                                          <p:attrName>ppt_y</p:attrName>
                                        </p:attrNameLst>
                                      </p:cBhvr>
                                      <p:tavLst>
                                        <p:tav tm="0">
                                          <p:val>
                                            <p:strVal val="1+#ppt_h/2"/>
                                          </p:val>
                                        </p:tav>
                                        <p:tav tm="100000">
                                          <p:val>
                                            <p:strVal val="#ppt_y"/>
                                          </p:val>
                                        </p:tav>
                                      </p:tavLst>
                                    </p:anim>
                                  </p:childTnLst>
                                </p:cTn>
                              </p:par>
                              <p:par>
                                <p:cTn id="102" presetID="9" presetClass="entr" presetSubtype="0" fill="hold" grpId="0" nodeType="withEffect">
                                  <p:stCondLst>
                                    <p:cond delay="0"/>
                                  </p:stCondLst>
                                  <p:iterate type="lt">
                                    <p:tmPct val="0"/>
                                  </p:iterate>
                                  <p:childTnLst>
                                    <p:set>
                                      <p:cBhvr>
                                        <p:cTn id="103" dur="1" fill="hold">
                                          <p:stCondLst>
                                            <p:cond delay="0"/>
                                          </p:stCondLst>
                                        </p:cTn>
                                        <p:tgtEl>
                                          <p:spTgt spid="10"/>
                                        </p:tgtEl>
                                        <p:attrNameLst>
                                          <p:attrName>style.visibility</p:attrName>
                                        </p:attrNameLst>
                                      </p:cBhvr>
                                      <p:to>
                                        <p:strVal val="visible"/>
                                      </p:to>
                                    </p:set>
                                    <p:animEffect transition="in" filter="dissolve">
                                      <p:cBhvr>
                                        <p:cTn id="104" dur="1000"/>
                                        <p:tgtEl>
                                          <p:spTgt spid="10"/>
                                        </p:tgtEl>
                                      </p:cBhvr>
                                    </p:animEffect>
                                  </p:childTnLst>
                                </p:cTn>
                              </p:par>
                            </p:childTnLst>
                          </p:cTn>
                        </p:par>
                      </p:childTnLst>
                    </p:cTn>
                  </p:par>
                  <p:par>
                    <p:cTn id="105" fill="hold">
                      <p:stCondLst>
                        <p:cond delay="indefinite"/>
                      </p:stCondLst>
                      <p:childTnLst>
                        <p:par>
                          <p:cTn id="106" fill="hold">
                            <p:stCondLst>
                              <p:cond delay="0"/>
                            </p:stCondLst>
                            <p:childTnLst>
                              <p:par>
                                <p:cTn id="107" presetID="56" presetClass="exit" presetSubtype="0" fill="hold" nodeType="clickEffect">
                                  <p:stCondLst>
                                    <p:cond delay="0"/>
                                  </p:stCondLst>
                                  <p:iterate type="lt">
                                    <p:tmPct val="10000"/>
                                  </p:iterate>
                                  <p:childTnLst>
                                    <p:anim from="(ppt_w)" to="(-ppt_w*2)" calcmode="lin" valueType="num">
                                      <p:cBhvr rctx="PPT">
                                        <p:cTn id="108" dur="500" autoRev="1">
                                          <p:stCondLst>
                                            <p:cond delay="0"/>
                                          </p:stCondLst>
                                        </p:cTn>
                                        <p:tgtEl>
                                          <p:spTgt spid="3">
                                            <p:txEl>
                                              <p:pRg st="12" end="12"/>
                                            </p:txEl>
                                          </p:spTgt>
                                        </p:tgtEl>
                                        <p:attrNameLst>
                                          <p:attrName>ppt_w</p:attrName>
                                        </p:attrNameLst>
                                      </p:cBhvr>
                                    </p:anim>
                                    <p:anim by="(ppt_w*0.50)" calcmode="lin" valueType="num">
                                      <p:cBhvr>
                                        <p:cTn id="109" dur="500" decel="50000" autoRev="1">
                                          <p:stCondLst>
                                            <p:cond delay="0"/>
                                          </p:stCondLst>
                                        </p:cTn>
                                        <p:tgtEl>
                                          <p:spTgt spid="3">
                                            <p:txEl>
                                              <p:pRg st="12" end="12"/>
                                            </p:txEl>
                                          </p:spTgt>
                                        </p:tgtEl>
                                        <p:attrNameLst>
                                          <p:attrName>ppt_x</p:attrName>
                                        </p:attrNameLst>
                                      </p:cBhvr>
                                    </p:anim>
                                    <p:anim from="(ppt_y)" to="(1+ppt_h/2)" calcmode="lin" valueType="num">
                                      <p:cBhvr>
                                        <p:cTn id="110" dur="1000">
                                          <p:stCondLst>
                                            <p:cond delay="0"/>
                                          </p:stCondLst>
                                        </p:cTn>
                                        <p:tgtEl>
                                          <p:spTgt spid="3">
                                            <p:txEl>
                                              <p:pRg st="12" end="12"/>
                                            </p:txEl>
                                          </p:spTgt>
                                        </p:tgtEl>
                                        <p:attrNameLst>
                                          <p:attrName>ppt_y</p:attrName>
                                        </p:attrNameLst>
                                      </p:cBhvr>
                                    </p:anim>
                                    <p:animRot by="21600000">
                                      <p:cBhvr>
                                        <p:cTn id="111" dur="1000">
                                          <p:stCondLst>
                                            <p:cond delay="0"/>
                                          </p:stCondLst>
                                        </p:cTn>
                                        <p:tgtEl>
                                          <p:spTgt spid="3">
                                            <p:txEl>
                                              <p:pRg st="12" end="12"/>
                                            </p:txEl>
                                          </p:spTgt>
                                        </p:tgtEl>
                                        <p:attrNameLst>
                                          <p:attrName>r</p:attrName>
                                        </p:attrNameLst>
                                      </p:cBhvr>
                                    </p:animRot>
                                    <p:set>
                                      <p:cBhvr>
                                        <p:cTn id="112" dur="1" fill="hold">
                                          <p:stCondLst>
                                            <p:cond delay="999"/>
                                          </p:stCondLst>
                                        </p:cTn>
                                        <p:tgtEl>
                                          <p:spTgt spid="3">
                                            <p:txEl>
                                              <p:pRg st="12" end="12"/>
                                            </p:txEl>
                                          </p:spTgt>
                                        </p:tgtEl>
                                        <p:attrNameLst>
                                          <p:attrName>style.visibility</p:attrName>
                                        </p:attrNameLst>
                                      </p:cBhvr>
                                      <p:to>
                                        <p:strVal val="hidden"/>
                                      </p:to>
                                    </p:set>
                                  </p:childTnLst>
                                </p:cTn>
                              </p:par>
                            </p:childTnLst>
                          </p:cTn>
                        </p:par>
                        <p:par>
                          <p:cTn id="113" fill="hold">
                            <p:stCondLst>
                              <p:cond delay="2300"/>
                            </p:stCondLst>
                            <p:childTnLst>
                              <p:par>
                                <p:cTn id="114" presetID="56" presetClass="exit" presetSubtype="0" fill="hold" grpId="2" nodeType="afterEffect">
                                  <p:stCondLst>
                                    <p:cond delay="0"/>
                                  </p:stCondLst>
                                  <p:iterate type="lt">
                                    <p:tmPct val="10000"/>
                                  </p:iterate>
                                  <p:childTnLst>
                                    <p:anim from="(ppt_w)" to="(-ppt_w*2)" calcmode="lin" valueType="num">
                                      <p:cBhvr rctx="PPT">
                                        <p:cTn id="115" dur="500" autoRev="1">
                                          <p:stCondLst>
                                            <p:cond delay="0"/>
                                          </p:stCondLst>
                                        </p:cTn>
                                        <p:tgtEl>
                                          <p:spTgt spid="9"/>
                                        </p:tgtEl>
                                        <p:attrNameLst>
                                          <p:attrName>ppt_w</p:attrName>
                                        </p:attrNameLst>
                                      </p:cBhvr>
                                    </p:anim>
                                    <p:anim by="(ppt_w*0.50)" calcmode="lin" valueType="num">
                                      <p:cBhvr>
                                        <p:cTn id="116" dur="500" decel="50000" autoRev="1">
                                          <p:stCondLst>
                                            <p:cond delay="0"/>
                                          </p:stCondLst>
                                        </p:cTn>
                                        <p:tgtEl>
                                          <p:spTgt spid="9"/>
                                        </p:tgtEl>
                                        <p:attrNameLst>
                                          <p:attrName>ppt_x</p:attrName>
                                        </p:attrNameLst>
                                      </p:cBhvr>
                                    </p:anim>
                                    <p:anim from="(ppt_y)" to="(1+ppt_h/2)" calcmode="lin" valueType="num">
                                      <p:cBhvr>
                                        <p:cTn id="117" dur="1000">
                                          <p:stCondLst>
                                            <p:cond delay="0"/>
                                          </p:stCondLst>
                                        </p:cTn>
                                        <p:tgtEl>
                                          <p:spTgt spid="9"/>
                                        </p:tgtEl>
                                        <p:attrNameLst>
                                          <p:attrName>ppt_y</p:attrName>
                                        </p:attrNameLst>
                                      </p:cBhvr>
                                    </p:anim>
                                    <p:animRot by="21600000">
                                      <p:cBhvr>
                                        <p:cTn id="118" dur="1000">
                                          <p:stCondLst>
                                            <p:cond delay="0"/>
                                          </p:stCondLst>
                                        </p:cTn>
                                        <p:tgtEl>
                                          <p:spTgt spid="9"/>
                                        </p:tgtEl>
                                        <p:attrNameLst>
                                          <p:attrName>r</p:attrName>
                                        </p:attrNameLst>
                                      </p:cBhvr>
                                    </p:animRot>
                                    <p:set>
                                      <p:cBhvr>
                                        <p:cTn id="119" dur="1" fill="hold">
                                          <p:stCondLst>
                                            <p:cond delay="999"/>
                                          </p:stCondLst>
                                        </p:cTn>
                                        <p:tgtEl>
                                          <p:spTgt spid="9"/>
                                        </p:tgtEl>
                                        <p:attrNameLst>
                                          <p:attrName>style.visibility</p:attrName>
                                        </p:attrNameLst>
                                      </p:cBhvr>
                                      <p:to>
                                        <p:strVal val="hidden"/>
                                      </p:to>
                                    </p:set>
                                  </p:childTnLst>
                                </p:cTn>
                              </p:par>
                              <p:par>
                                <p:cTn id="120" presetID="56" presetClass="exit" presetSubtype="0" fill="hold" grpId="1" nodeType="withEffect">
                                  <p:stCondLst>
                                    <p:cond delay="0"/>
                                  </p:stCondLst>
                                  <p:iterate type="lt">
                                    <p:tmPct val="10000"/>
                                  </p:iterate>
                                  <p:childTnLst>
                                    <p:anim from="(ppt_w)" to="(-ppt_w*2)" calcmode="lin" valueType="num">
                                      <p:cBhvr rctx="PPT">
                                        <p:cTn id="121" dur="500" autoRev="1">
                                          <p:stCondLst>
                                            <p:cond delay="0"/>
                                          </p:stCondLst>
                                        </p:cTn>
                                        <p:tgtEl>
                                          <p:spTgt spid="10"/>
                                        </p:tgtEl>
                                        <p:attrNameLst>
                                          <p:attrName>ppt_w</p:attrName>
                                        </p:attrNameLst>
                                      </p:cBhvr>
                                    </p:anim>
                                    <p:anim by="(ppt_w*0.50)" calcmode="lin" valueType="num">
                                      <p:cBhvr>
                                        <p:cTn id="122" dur="500" decel="50000" autoRev="1">
                                          <p:stCondLst>
                                            <p:cond delay="0"/>
                                          </p:stCondLst>
                                        </p:cTn>
                                        <p:tgtEl>
                                          <p:spTgt spid="10"/>
                                        </p:tgtEl>
                                        <p:attrNameLst>
                                          <p:attrName>ppt_x</p:attrName>
                                        </p:attrNameLst>
                                      </p:cBhvr>
                                    </p:anim>
                                    <p:anim from="(ppt_y)" to="(1+ppt_h/2)" calcmode="lin" valueType="num">
                                      <p:cBhvr>
                                        <p:cTn id="123" dur="1000">
                                          <p:stCondLst>
                                            <p:cond delay="0"/>
                                          </p:stCondLst>
                                        </p:cTn>
                                        <p:tgtEl>
                                          <p:spTgt spid="10"/>
                                        </p:tgtEl>
                                        <p:attrNameLst>
                                          <p:attrName>ppt_y</p:attrName>
                                        </p:attrNameLst>
                                      </p:cBhvr>
                                    </p:anim>
                                    <p:animRot by="21600000">
                                      <p:cBhvr>
                                        <p:cTn id="124" dur="1000">
                                          <p:stCondLst>
                                            <p:cond delay="0"/>
                                          </p:stCondLst>
                                        </p:cTn>
                                        <p:tgtEl>
                                          <p:spTgt spid="10"/>
                                        </p:tgtEl>
                                        <p:attrNameLst>
                                          <p:attrName>r</p:attrName>
                                        </p:attrNameLst>
                                      </p:cBhvr>
                                    </p:animRot>
                                    <p:set>
                                      <p:cBhvr>
                                        <p:cTn id="125" dur="1" fill="hold">
                                          <p:stCondLst>
                                            <p:cond delay="999"/>
                                          </p:stCondLst>
                                        </p:cTn>
                                        <p:tgtEl>
                                          <p:spTgt spid="10"/>
                                        </p:tgtEl>
                                        <p:attrNameLst>
                                          <p:attrName>style.visibility</p:attrName>
                                        </p:attrNameLst>
                                      </p:cBhvr>
                                      <p:to>
                                        <p:strVal val="hidden"/>
                                      </p:to>
                                    </p:set>
                                  </p:childTnLst>
                                </p:cTn>
                              </p:par>
                            </p:childTnLst>
                          </p:cTn>
                        </p:par>
                        <p:par>
                          <p:cTn id="126" fill="hold">
                            <p:stCondLst>
                              <p:cond delay="4500"/>
                            </p:stCondLst>
                            <p:childTnLst>
                              <p:par>
                                <p:cTn id="127" presetID="2" presetClass="entr" presetSubtype="8" fill="hold" grpId="0" nodeType="afterEffect">
                                  <p:stCondLst>
                                    <p:cond delay="0"/>
                                  </p:stCondLst>
                                  <p:iterate type="lt">
                                    <p:tmPct val="0"/>
                                  </p:iterate>
                                  <p:childTnLst>
                                    <p:set>
                                      <p:cBhvr>
                                        <p:cTn id="128" dur="1" fill="hold">
                                          <p:stCondLst>
                                            <p:cond delay="0"/>
                                          </p:stCondLst>
                                        </p:cTn>
                                        <p:tgtEl>
                                          <p:spTgt spid="11"/>
                                        </p:tgtEl>
                                        <p:attrNameLst>
                                          <p:attrName>style.visibility</p:attrName>
                                        </p:attrNameLst>
                                      </p:cBhvr>
                                      <p:to>
                                        <p:strVal val="visible"/>
                                      </p:to>
                                    </p:set>
                                    <p:anim calcmode="lin" valueType="num">
                                      <p:cBhvr additive="base">
                                        <p:cTn id="129" dur="1000" fill="hold"/>
                                        <p:tgtEl>
                                          <p:spTgt spid="11"/>
                                        </p:tgtEl>
                                        <p:attrNameLst>
                                          <p:attrName>ppt_x</p:attrName>
                                        </p:attrNameLst>
                                      </p:cBhvr>
                                      <p:tavLst>
                                        <p:tav tm="0">
                                          <p:val>
                                            <p:strVal val="0-#ppt_w/2"/>
                                          </p:val>
                                        </p:tav>
                                        <p:tav tm="100000">
                                          <p:val>
                                            <p:strVal val="#ppt_x"/>
                                          </p:val>
                                        </p:tav>
                                      </p:tavLst>
                                    </p:anim>
                                    <p:anim calcmode="lin" valueType="num">
                                      <p:cBhvr additive="base">
                                        <p:cTn id="130" dur="1000" fill="hold"/>
                                        <p:tgtEl>
                                          <p:spTgt spid="11"/>
                                        </p:tgtEl>
                                        <p:attrNameLst>
                                          <p:attrName>ppt_y</p:attrName>
                                        </p:attrNameLst>
                                      </p:cBhvr>
                                      <p:tavLst>
                                        <p:tav tm="0">
                                          <p:val>
                                            <p:strVal val="#ppt_y"/>
                                          </p:val>
                                        </p:tav>
                                        <p:tav tm="100000">
                                          <p:val>
                                            <p:strVal val="#ppt_y"/>
                                          </p:val>
                                        </p:tav>
                                      </p:tavLst>
                                    </p:anim>
                                  </p:childTnLst>
                                </p:cTn>
                              </p:par>
                            </p:childTnLst>
                          </p:cTn>
                        </p:par>
                        <p:par>
                          <p:cTn id="131" fill="hold">
                            <p:stCondLst>
                              <p:cond delay="5500"/>
                            </p:stCondLst>
                            <p:childTnLst>
                              <p:par>
                                <p:cTn id="132" presetID="9" presetClass="entr" presetSubtype="0" fill="hold" grpId="0" nodeType="afterEffect">
                                  <p:stCondLst>
                                    <p:cond delay="0"/>
                                  </p:stCondLst>
                                  <p:iterate type="lt">
                                    <p:tmPct val="0"/>
                                  </p:iterate>
                                  <p:childTnLst>
                                    <p:set>
                                      <p:cBhvr>
                                        <p:cTn id="133" dur="1" fill="hold">
                                          <p:stCondLst>
                                            <p:cond delay="0"/>
                                          </p:stCondLst>
                                        </p:cTn>
                                        <p:tgtEl>
                                          <p:spTgt spid="12"/>
                                        </p:tgtEl>
                                        <p:attrNameLst>
                                          <p:attrName>style.visibility</p:attrName>
                                        </p:attrNameLst>
                                      </p:cBhvr>
                                      <p:to>
                                        <p:strVal val="visible"/>
                                      </p:to>
                                    </p:set>
                                    <p:animEffect transition="in" filter="dissolve">
                                      <p:cBhvr>
                                        <p:cTn id="134" dur="2000"/>
                                        <p:tgtEl>
                                          <p:spTgt spid="12"/>
                                        </p:tgtEl>
                                      </p:cBhvr>
                                    </p:animEffect>
                                  </p:childTnLst>
                                </p:cTn>
                              </p:par>
                            </p:childTnLst>
                          </p:cTn>
                        </p:par>
                      </p:childTnLst>
                    </p:cTn>
                  </p:par>
                  <p:par>
                    <p:cTn id="135" fill="hold">
                      <p:stCondLst>
                        <p:cond delay="indefinite"/>
                      </p:stCondLst>
                      <p:childTnLst>
                        <p:par>
                          <p:cTn id="136" fill="hold">
                            <p:stCondLst>
                              <p:cond delay="0"/>
                            </p:stCondLst>
                            <p:childTnLst>
                              <p:par>
                                <p:cTn id="137" presetID="2" presetClass="entr" presetSubtype="1" fill="hold" grpId="0" nodeType="clickEffect">
                                  <p:stCondLst>
                                    <p:cond delay="0"/>
                                  </p:stCondLst>
                                  <p:iterate type="lt">
                                    <p:tmPct val="0"/>
                                  </p:iterate>
                                  <p:childTnLst>
                                    <p:set>
                                      <p:cBhvr>
                                        <p:cTn id="138" dur="1" fill="hold">
                                          <p:stCondLst>
                                            <p:cond delay="0"/>
                                          </p:stCondLst>
                                        </p:cTn>
                                        <p:tgtEl>
                                          <p:spTgt spid="13"/>
                                        </p:tgtEl>
                                        <p:attrNameLst>
                                          <p:attrName>style.visibility</p:attrName>
                                        </p:attrNameLst>
                                      </p:cBhvr>
                                      <p:to>
                                        <p:strVal val="visible"/>
                                      </p:to>
                                    </p:set>
                                    <p:anim calcmode="lin" valueType="num">
                                      <p:cBhvr additive="base">
                                        <p:cTn id="139" dur="2000" fill="hold"/>
                                        <p:tgtEl>
                                          <p:spTgt spid="13"/>
                                        </p:tgtEl>
                                        <p:attrNameLst>
                                          <p:attrName>ppt_x</p:attrName>
                                        </p:attrNameLst>
                                      </p:cBhvr>
                                      <p:tavLst>
                                        <p:tav tm="0">
                                          <p:val>
                                            <p:strVal val="#ppt_x"/>
                                          </p:val>
                                        </p:tav>
                                        <p:tav tm="100000">
                                          <p:val>
                                            <p:strVal val="#ppt_x"/>
                                          </p:val>
                                        </p:tav>
                                      </p:tavLst>
                                    </p:anim>
                                    <p:anim calcmode="lin" valueType="num">
                                      <p:cBhvr additive="base">
                                        <p:cTn id="140" dur="20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41" fill="hold">
                      <p:stCondLst>
                        <p:cond delay="indefinite"/>
                      </p:stCondLst>
                      <p:childTnLst>
                        <p:par>
                          <p:cTn id="142" fill="hold">
                            <p:stCondLst>
                              <p:cond delay="0"/>
                            </p:stCondLst>
                            <p:childTnLst>
                              <p:par>
                                <p:cTn id="143" presetID="56" presetClass="exit" presetSubtype="0" fill="hold" nodeType="clickEffect">
                                  <p:stCondLst>
                                    <p:cond delay="0"/>
                                  </p:stCondLst>
                                  <p:iterate type="lt">
                                    <p:tmPct val="10000"/>
                                  </p:iterate>
                                  <p:childTnLst>
                                    <p:anim from="(ppt_w)" to="(-ppt_w*2)" calcmode="lin" valueType="num">
                                      <p:cBhvr rctx="PPT">
                                        <p:cTn id="144" dur="500" autoRev="1">
                                          <p:stCondLst>
                                            <p:cond delay="0"/>
                                          </p:stCondLst>
                                        </p:cTn>
                                        <p:tgtEl>
                                          <p:spTgt spid="3">
                                            <p:txEl>
                                              <p:pRg st="5" end="5"/>
                                            </p:txEl>
                                          </p:spTgt>
                                        </p:tgtEl>
                                        <p:attrNameLst>
                                          <p:attrName>ppt_w</p:attrName>
                                        </p:attrNameLst>
                                      </p:cBhvr>
                                    </p:anim>
                                    <p:anim by="(ppt_w*0.50)" calcmode="lin" valueType="num">
                                      <p:cBhvr>
                                        <p:cTn id="145" dur="500" decel="50000" autoRev="1">
                                          <p:stCondLst>
                                            <p:cond delay="0"/>
                                          </p:stCondLst>
                                        </p:cTn>
                                        <p:tgtEl>
                                          <p:spTgt spid="3">
                                            <p:txEl>
                                              <p:pRg st="5" end="5"/>
                                            </p:txEl>
                                          </p:spTgt>
                                        </p:tgtEl>
                                        <p:attrNameLst>
                                          <p:attrName>ppt_x</p:attrName>
                                        </p:attrNameLst>
                                      </p:cBhvr>
                                    </p:anim>
                                    <p:anim from="(ppt_y)" to="(1+ppt_h/2)" calcmode="lin" valueType="num">
                                      <p:cBhvr>
                                        <p:cTn id="146" dur="1000">
                                          <p:stCondLst>
                                            <p:cond delay="0"/>
                                          </p:stCondLst>
                                        </p:cTn>
                                        <p:tgtEl>
                                          <p:spTgt spid="3">
                                            <p:txEl>
                                              <p:pRg st="5" end="5"/>
                                            </p:txEl>
                                          </p:spTgt>
                                        </p:tgtEl>
                                        <p:attrNameLst>
                                          <p:attrName>ppt_y</p:attrName>
                                        </p:attrNameLst>
                                      </p:cBhvr>
                                    </p:anim>
                                    <p:animRot by="21600000">
                                      <p:cBhvr>
                                        <p:cTn id="147" dur="1000">
                                          <p:stCondLst>
                                            <p:cond delay="0"/>
                                          </p:stCondLst>
                                        </p:cTn>
                                        <p:tgtEl>
                                          <p:spTgt spid="3">
                                            <p:txEl>
                                              <p:pRg st="5" end="5"/>
                                            </p:txEl>
                                          </p:spTgt>
                                        </p:tgtEl>
                                        <p:attrNameLst>
                                          <p:attrName>r</p:attrName>
                                        </p:attrNameLst>
                                      </p:cBhvr>
                                    </p:animRot>
                                    <p:set>
                                      <p:cBhvr>
                                        <p:cTn id="148" dur="1" fill="hold">
                                          <p:stCondLst>
                                            <p:cond delay="999"/>
                                          </p:stCondLst>
                                        </p:cTn>
                                        <p:tgtEl>
                                          <p:spTgt spid="3">
                                            <p:txEl>
                                              <p:pRg st="5" end="5"/>
                                            </p:txEl>
                                          </p:spTgt>
                                        </p:tgtEl>
                                        <p:attrNameLst>
                                          <p:attrName>style.visibility</p:attrName>
                                        </p:attrNameLst>
                                      </p:cBhvr>
                                      <p:to>
                                        <p:strVal val="hidden"/>
                                      </p:to>
                                    </p:set>
                                  </p:childTnLst>
                                </p:cTn>
                              </p:par>
                            </p:childTnLst>
                          </p:cTn>
                        </p:par>
                        <p:par>
                          <p:cTn id="149" fill="hold">
                            <p:stCondLst>
                              <p:cond delay="2100"/>
                            </p:stCondLst>
                            <p:childTnLst>
                              <p:par>
                                <p:cTn id="150" presetID="56" presetClass="exit" presetSubtype="0" fill="hold" nodeType="afterEffect">
                                  <p:stCondLst>
                                    <p:cond delay="0"/>
                                  </p:stCondLst>
                                  <p:iterate type="lt">
                                    <p:tmPct val="10000"/>
                                  </p:iterate>
                                  <p:childTnLst>
                                    <p:anim from="(ppt_w)" to="(-ppt_w*2)" calcmode="lin" valueType="num">
                                      <p:cBhvr rctx="PPT">
                                        <p:cTn id="151" dur="500" autoRev="1">
                                          <p:stCondLst>
                                            <p:cond delay="0"/>
                                          </p:stCondLst>
                                        </p:cTn>
                                        <p:tgtEl>
                                          <p:spTgt spid="3">
                                            <p:txEl>
                                              <p:pRg st="11" end="11"/>
                                            </p:txEl>
                                          </p:spTgt>
                                        </p:tgtEl>
                                        <p:attrNameLst>
                                          <p:attrName>ppt_w</p:attrName>
                                        </p:attrNameLst>
                                      </p:cBhvr>
                                    </p:anim>
                                    <p:anim by="(ppt_w*0.50)" calcmode="lin" valueType="num">
                                      <p:cBhvr>
                                        <p:cTn id="152" dur="500" decel="50000" autoRev="1">
                                          <p:stCondLst>
                                            <p:cond delay="0"/>
                                          </p:stCondLst>
                                        </p:cTn>
                                        <p:tgtEl>
                                          <p:spTgt spid="3">
                                            <p:txEl>
                                              <p:pRg st="11" end="11"/>
                                            </p:txEl>
                                          </p:spTgt>
                                        </p:tgtEl>
                                        <p:attrNameLst>
                                          <p:attrName>ppt_x</p:attrName>
                                        </p:attrNameLst>
                                      </p:cBhvr>
                                    </p:anim>
                                    <p:anim from="(ppt_y)" to="(1+ppt_h/2)" calcmode="lin" valueType="num">
                                      <p:cBhvr>
                                        <p:cTn id="153" dur="1000">
                                          <p:stCondLst>
                                            <p:cond delay="0"/>
                                          </p:stCondLst>
                                        </p:cTn>
                                        <p:tgtEl>
                                          <p:spTgt spid="3">
                                            <p:txEl>
                                              <p:pRg st="11" end="11"/>
                                            </p:txEl>
                                          </p:spTgt>
                                        </p:tgtEl>
                                        <p:attrNameLst>
                                          <p:attrName>ppt_y</p:attrName>
                                        </p:attrNameLst>
                                      </p:cBhvr>
                                    </p:anim>
                                    <p:animRot by="21600000">
                                      <p:cBhvr>
                                        <p:cTn id="154" dur="1000">
                                          <p:stCondLst>
                                            <p:cond delay="0"/>
                                          </p:stCondLst>
                                        </p:cTn>
                                        <p:tgtEl>
                                          <p:spTgt spid="3">
                                            <p:txEl>
                                              <p:pRg st="11" end="11"/>
                                            </p:txEl>
                                          </p:spTgt>
                                        </p:tgtEl>
                                        <p:attrNameLst>
                                          <p:attrName>r</p:attrName>
                                        </p:attrNameLst>
                                      </p:cBhvr>
                                    </p:animRot>
                                    <p:set>
                                      <p:cBhvr>
                                        <p:cTn id="155" dur="1" fill="hold">
                                          <p:stCondLst>
                                            <p:cond delay="999"/>
                                          </p:stCondLst>
                                        </p:cTn>
                                        <p:tgtEl>
                                          <p:spTgt spid="3">
                                            <p:txEl>
                                              <p:pRg st="11" end="11"/>
                                            </p:txEl>
                                          </p:spTgt>
                                        </p:tgtEl>
                                        <p:attrNameLst>
                                          <p:attrName>style.visibility</p:attrName>
                                        </p:attrNameLst>
                                      </p:cBhvr>
                                      <p:to>
                                        <p:strVal val="hidden"/>
                                      </p:to>
                                    </p:set>
                                  </p:childTnLst>
                                </p:cTn>
                              </p:par>
                            </p:childTnLst>
                          </p:cTn>
                        </p:par>
                        <p:par>
                          <p:cTn id="156" fill="hold">
                            <p:stCondLst>
                              <p:cond delay="4400"/>
                            </p:stCondLst>
                            <p:childTnLst>
                              <p:par>
                                <p:cTn id="157" presetID="9" presetClass="entr" presetSubtype="0" fill="hold" grpId="0" nodeType="afterEffect">
                                  <p:stCondLst>
                                    <p:cond delay="0"/>
                                  </p:stCondLst>
                                  <p:iterate type="lt">
                                    <p:tmPct val="0"/>
                                  </p:iterate>
                                  <p:childTnLst>
                                    <p:set>
                                      <p:cBhvr>
                                        <p:cTn id="158" dur="1" fill="hold">
                                          <p:stCondLst>
                                            <p:cond delay="0"/>
                                          </p:stCondLst>
                                        </p:cTn>
                                        <p:tgtEl>
                                          <p:spTgt spid="15"/>
                                        </p:tgtEl>
                                        <p:attrNameLst>
                                          <p:attrName>style.visibility</p:attrName>
                                        </p:attrNameLst>
                                      </p:cBhvr>
                                      <p:to>
                                        <p:strVal val="visible"/>
                                      </p:to>
                                    </p:set>
                                    <p:animEffect transition="in" filter="dissolve">
                                      <p:cBhvr>
                                        <p:cTn id="159" dur="1000"/>
                                        <p:tgtEl>
                                          <p:spTgt spid="15"/>
                                        </p:tgtEl>
                                      </p:cBhvr>
                                    </p:animEffect>
                                  </p:childTnLst>
                                </p:cTn>
                              </p:par>
                            </p:childTnLst>
                          </p:cTn>
                        </p:par>
                      </p:childTnLst>
                    </p:cTn>
                  </p:par>
                  <p:par>
                    <p:cTn id="160" fill="hold">
                      <p:stCondLst>
                        <p:cond delay="indefinite"/>
                      </p:stCondLst>
                      <p:childTnLst>
                        <p:par>
                          <p:cTn id="161" fill="hold">
                            <p:stCondLst>
                              <p:cond delay="0"/>
                            </p:stCondLst>
                            <p:childTnLst>
                              <p:par>
                                <p:cTn id="162" presetID="2" presetClass="entr" presetSubtype="1" fill="hold" grpId="0" nodeType="clickEffect">
                                  <p:stCondLst>
                                    <p:cond delay="0"/>
                                  </p:stCondLst>
                                  <p:iterate type="lt">
                                    <p:tmPct val="0"/>
                                  </p:iterate>
                                  <p:childTnLst>
                                    <p:set>
                                      <p:cBhvr>
                                        <p:cTn id="163" dur="1" fill="hold">
                                          <p:stCondLst>
                                            <p:cond delay="0"/>
                                          </p:stCondLst>
                                        </p:cTn>
                                        <p:tgtEl>
                                          <p:spTgt spid="14"/>
                                        </p:tgtEl>
                                        <p:attrNameLst>
                                          <p:attrName>style.visibility</p:attrName>
                                        </p:attrNameLst>
                                      </p:cBhvr>
                                      <p:to>
                                        <p:strVal val="visible"/>
                                      </p:to>
                                    </p:set>
                                    <p:anim calcmode="lin" valueType="num">
                                      <p:cBhvr additive="base">
                                        <p:cTn id="164" dur="1000" fill="hold"/>
                                        <p:tgtEl>
                                          <p:spTgt spid="14"/>
                                        </p:tgtEl>
                                        <p:attrNameLst>
                                          <p:attrName>ppt_x</p:attrName>
                                        </p:attrNameLst>
                                      </p:cBhvr>
                                      <p:tavLst>
                                        <p:tav tm="0">
                                          <p:val>
                                            <p:strVal val="#ppt_x"/>
                                          </p:val>
                                        </p:tav>
                                        <p:tav tm="100000">
                                          <p:val>
                                            <p:strVal val="#ppt_x"/>
                                          </p:val>
                                        </p:tav>
                                      </p:tavLst>
                                    </p:anim>
                                    <p:anim calcmode="lin" valueType="num">
                                      <p:cBhvr additive="base">
                                        <p:cTn id="165" dur="1000" fill="hold"/>
                                        <p:tgtEl>
                                          <p:spTgt spid="14"/>
                                        </p:tgtEl>
                                        <p:attrNameLst>
                                          <p:attrName>ppt_y</p:attrName>
                                        </p:attrNameLst>
                                      </p:cBhvr>
                                      <p:tavLst>
                                        <p:tav tm="0">
                                          <p:val>
                                            <p:strVal val="0-#ppt_h/2"/>
                                          </p:val>
                                        </p:tav>
                                        <p:tav tm="100000">
                                          <p:val>
                                            <p:strVal val="#ppt_y"/>
                                          </p:val>
                                        </p:tav>
                                      </p:tavLst>
                                    </p:anim>
                                  </p:childTnLst>
                                </p:cTn>
                              </p:par>
                            </p:childTnLst>
                          </p:cTn>
                        </p:par>
                        <p:par>
                          <p:cTn id="166" fill="hold">
                            <p:stCondLst>
                              <p:cond delay="1000"/>
                            </p:stCondLst>
                            <p:childTnLst>
                              <p:par>
                                <p:cTn id="167" presetID="56" presetClass="exit" presetSubtype="0" fill="hold" nodeType="afterEffect">
                                  <p:stCondLst>
                                    <p:cond delay="0"/>
                                  </p:stCondLst>
                                  <p:iterate type="lt">
                                    <p:tmPct val="10000"/>
                                  </p:iterate>
                                  <p:childTnLst>
                                    <p:anim from="(ppt_w)" to="(-ppt_w*2)" calcmode="lin" valueType="num">
                                      <p:cBhvr rctx="PPT">
                                        <p:cTn id="168" dur="500" autoRev="1">
                                          <p:stCondLst>
                                            <p:cond delay="0"/>
                                          </p:stCondLst>
                                        </p:cTn>
                                        <p:tgtEl>
                                          <p:spTgt spid="3">
                                            <p:txEl>
                                              <p:pRg st="13" end="13"/>
                                            </p:txEl>
                                          </p:spTgt>
                                        </p:tgtEl>
                                        <p:attrNameLst>
                                          <p:attrName>ppt_w</p:attrName>
                                        </p:attrNameLst>
                                      </p:cBhvr>
                                    </p:anim>
                                    <p:anim by="(ppt_w*0.50)" calcmode="lin" valueType="num">
                                      <p:cBhvr>
                                        <p:cTn id="169" dur="500" decel="50000" autoRev="1">
                                          <p:stCondLst>
                                            <p:cond delay="0"/>
                                          </p:stCondLst>
                                        </p:cTn>
                                        <p:tgtEl>
                                          <p:spTgt spid="3">
                                            <p:txEl>
                                              <p:pRg st="13" end="13"/>
                                            </p:txEl>
                                          </p:spTgt>
                                        </p:tgtEl>
                                        <p:attrNameLst>
                                          <p:attrName>ppt_x</p:attrName>
                                        </p:attrNameLst>
                                      </p:cBhvr>
                                    </p:anim>
                                    <p:anim from="(ppt_y)" to="(1+ppt_h/2)" calcmode="lin" valueType="num">
                                      <p:cBhvr>
                                        <p:cTn id="170" dur="1000">
                                          <p:stCondLst>
                                            <p:cond delay="0"/>
                                          </p:stCondLst>
                                        </p:cTn>
                                        <p:tgtEl>
                                          <p:spTgt spid="3">
                                            <p:txEl>
                                              <p:pRg st="13" end="13"/>
                                            </p:txEl>
                                          </p:spTgt>
                                        </p:tgtEl>
                                        <p:attrNameLst>
                                          <p:attrName>ppt_y</p:attrName>
                                        </p:attrNameLst>
                                      </p:cBhvr>
                                    </p:anim>
                                    <p:animRot by="21600000">
                                      <p:cBhvr>
                                        <p:cTn id="171" dur="1000">
                                          <p:stCondLst>
                                            <p:cond delay="0"/>
                                          </p:stCondLst>
                                        </p:cTn>
                                        <p:tgtEl>
                                          <p:spTgt spid="3">
                                            <p:txEl>
                                              <p:pRg st="13" end="13"/>
                                            </p:txEl>
                                          </p:spTgt>
                                        </p:tgtEl>
                                        <p:attrNameLst>
                                          <p:attrName>r</p:attrName>
                                        </p:attrNameLst>
                                      </p:cBhvr>
                                    </p:animRot>
                                    <p:set>
                                      <p:cBhvr>
                                        <p:cTn id="172" dur="1" fill="hold">
                                          <p:stCondLst>
                                            <p:cond delay="999"/>
                                          </p:stCondLst>
                                        </p:cTn>
                                        <p:tgtEl>
                                          <p:spTgt spid="3">
                                            <p:txEl>
                                              <p:pRg st="13" end="13"/>
                                            </p:txEl>
                                          </p:spTgt>
                                        </p:tgtEl>
                                        <p:attrNameLst>
                                          <p:attrName>style.visibility</p:attrName>
                                        </p:attrNameLst>
                                      </p:cBhvr>
                                      <p:to>
                                        <p:strVal val="hidden"/>
                                      </p:to>
                                    </p:set>
                                  </p:childTnLst>
                                </p:cTn>
                              </p:par>
                            </p:childTnLst>
                          </p:cTn>
                        </p:par>
                        <p:par>
                          <p:cTn id="173" fill="hold">
                            <p:stCondLst>
                              <p:cond delay="3200"/>
                            </p:stCondLst>
                            <p:childTnLst>
                              <p:par>
                                <p:cTn id="174" presetID="56" presetClass="exit" presetSubtype="0" fill="hold" nodeType="afterEffect">
                                  <p:stCondLst>
                                    <p:cond delay="0"/>
                                  </p:stCondLst>
                                  <p:iterate type="lt">
                                    <p:tmPct val="10000"/>
                                  </p:iterate>
                                  <p:childTnLst>
                                    <p:anim from="(ppt_w)" to="(-ppt_w*2)" calcmode="lin" valueType="num">
                                      <p:cBhvr rctx="PPT">
                                        <p:cTn id="175" dur="500" autoRev="1">
                                          <p:stCondLst>
                                            <p:cond delay="0"/>
                                          </p:stCondLst>
                                        </p:cTn>
                                        <p:tgtEl>
                                          <p:spTgt spid="3">
                                            <p:txEl>
                                              <p:pRg st="9" end="9"/>
                                            </p:txEl>
                                          </p:spTgt>
                                        </p:tgtEl>
                                        <p:attrNameLst>
                                          <p:attrName>ppt_w</p:attrName>
                                        </p:attrNameLst>
                                      </p:cBhvr>
                                    </p:anim>
                                    <p:anim by="(ppt_w*0.50)" calcmode="lin" valueType="num">
                                      <p:cBhvr>
                                        <p:cTn id="176" dur="500" decel="50000" autoRev="1">
                                          <p:stCondLst>
                                            <p:cond delay="0"/>
                                          </p:stCondLst>
                                        </p:cTn>
                                        <p:tgtEl>
                                          <p:spTgt spid="3">
                                            <p:txEl>
                                              <p:pRg st="9" end="9"/>
                                            </p:txEl>
                                          </p:spTgt>
                                        </p:tgtEl>
                                        <p:attrNameLst>
                                          <p:attrName>ppt_x</p:attrName>
                                        </p:attrNameLst>
                                      </p:cBhvr>
                                    </p:anim>
                                    <p:anim from="(ppt_y)" to="(1+ppt_h/2)" calcmode="lin" valueType="num">
                                      <p:cBhvr>
                                        <p:cTn id="177" dur="1000">
                                          <p:stCondLst>
                                            <p:cond delay="0"/>
                                          </p:stCondLst>
                                        </p:cTn>
                                        <p:tgtEl>
                                          <p:spTgt spid="3">
                                            <p:txEl>
                                              <p:pRg st="9" end="9"/>
                                            </p:txEl>
                                          </p:spTgt>
                                        </p:tgtEl>
                                        <p:attrNameLst>
                                          <p:attrName>ppt_y</p:attrName>
                                        </p:attrNameLst>
                                      </p:cBhvr>
                                    </p:anim>
                                    <p:animRot by="21600000">
                                      <p:cBhvr>
                                        <p:cTn id="178" dur="1000">
                                          <p:stCondLst>
                                            <p:cond delay="0"/>
                                          </p:stCondLst>
                                        </p:cTn>
                                        <p:tgtEl>
                                          <p:spTgt spid="3">
                                            <p:txEl>
                                              <p:pRg st="9" end="9"/>
                                            </p:txEl>
                                          </p:spTgt>
                                        </p:tgtEl>
                                        <p:attrNameLst>
                                          <p:attrName>r</p:attrName>
                                        </p:attrNameLst>
                                      </p:cBhvr>
                                    </p:animRot>
                                    <p:set>
                                      <p:cBhvr>
                                        <p:cTn id="179" dur="1" fill="hold">
                                          <p:stCondLst>
                                            <p:cond delay="999"/>
                                          </p:stCondLst>
                                        </p:cTn>
                                        <p:tgtEl>
                                          <p:spTgt spid="3">
                                            <p:txEl>
                                              <p:pRg st="9" end="9"/>
                                            </p:txEl>
                                          </p:spTgt>
                                        </p:tgtEl>
                                        <p:attrNameLst>
                                          <p:attrName>style.visibility</p:attrName>
                                        </p:attrNameLst>
                                      </p:cBhvr>
                                      <p:to>
                                        <p:strVal val="hidden"/>
                                      </p:to>
                                    </p:set>
                                  </p:childTnLst>
                                </p:cTn>
                              </p:par>
                            </p:childTnLst>
                          </p:cTn>
                        </p:par>
                        <p:par>
                          <p:cTn id="180" fill="hold">
                            <p:stCondLst>
                              <p:cond delay="6300"/>
                            </p:stCondLst>
                            <p:childTnLst>
                              <p:par>
                                <p:cTn id="181" presetID="56" presetClass="exit" presetSubtype="0" fill="hold" nodeType="afterEffect">
                                  <p:stCondLst>
                                    <p:cond delay="0"/>
                                  </p:stCondLst>
                                  <p:iterate type="lt">
                                    <p:tmPct val="10000"/>
                                  </p:iterate>
                                  <p:childTnLst>
                                    <p:anim from="(ppt_w)" to="(-ppt_w*2)" calcmode="lin" valueType="num">
                                      <p:cBhvr rctx="PPT">
                                        <p:cTn id="182" dur="500" autoRev="1">
                                          <p:stCondLst>
                                            <p:cond delay="0"/>
                                          </p:stCondLst>
                                        </p:cTn>
                                        <p:tgtEl>
                                          <p:spTgt spid="3">
                                            <p:txEl>
                                              <p:pRg st="3" end="3"/>
                                            </p:txEl>
                                          </p:spTgt>
                                        </p:tgtEl>
                                        <p:attrNameLst>
                                          <p:attrName>ppt_w</p:attrName>
                                        </p:attrNameLst>
                                      </p:cBhvr>
                                    </p:anim>
                                    <p:anim by="(ppt_w*0.50)" calcmode="lin" valueType="num">
                                      <p:cBhvr>
                                        <p:cTn id="183" dur="500" decel="50000" autoRev="1">
                                          <p:stCondLst>
                                            <p:cond delay="0"/>
                                          </p:stCondLst>
                                        </p:cTn>
                                        <p:tgtEl>
                                          <p:spTgt spid="3">
                                            <p:txEl>
                                              <p:pRg st="3" end="3"/>
                                            </p:txEl>
                                          </p:spTgt>
                                        </p:tgtEl>
                                        <p:attrNameLst>
                                          <p:attrName>ppt_x</p:attrName>
                                        </p:attrNameLst>
                                      </p:cBhvr>
                                    </p:anim>
                                    <p:anim from="(ppt_y)" to="(1+ppt_h/2)" calcmode="lin" valueType="num">
                                      <p:cBhvr>
                                        <p:cTn id="184" dur="1000">
                                          <p:stCondLst>
                                            <p:cond delay="0"/>
                                          </p:stCondLst>
                                        </p:cTn>
                                        <p:tgtEl>
                                          <p:spTgt spid="3">
                                            <p:txEl>
                                              <p:pRg st="3" end="3"/>
                                            </p:txEl>
                                          </p:spTgt>
                                        </p:tgtEl>
                                        <p:attrNameLst>
                                          <p:attrName>ppt_y</p:attrName>
                                        </p:attrNameLst>
                                      </p:cBhvr>
                                    </p:anim>
                                    <p:animRot by="21600000">
                                      <p:cBhvr>
                                        <p:cTn id="185" dur="1000">
                                          <p:stCondLst>
                                            <p:cond delay="0"/>
                                          </p:stCondLst>
                                        </p:cTn>
                                        <p:tgtEl>
                                          <p:spTgt spid="3">
                                            <p:txEl>
                                              <p:pRg st="3" end="3"/>
                                            </p:txEl>
                                          </p:spTgt>
                                        </p:tgtEl>
                                        <p:attrNameLst>
                                          <p:attrName>r</p:attrName>
                                        </p:attrNameLst>
                                      </p:cBhvr>
                                    </p:animRot>
                                    <p:set>
                                      <p:cBhvr>
                                        <p:cTn id="186" dur="1" fill="hold">
                                          <p:stCondLst>
                                            <p:cond delay="999"/>
                                          </p:stCondLst>
                                        </p:cTn>
                                        <p:tgtEl>
                                          <p:spTgt spid="3">
                                            <p:txEl>
                                              <p:pRg st="3" end="3"/>
                                            </p:txEl>
                                          </p:spTgt>
                                        </p:tgtEl>
                                        <p:attrNameLst>
                                          <p:attrName>style.visibility</p:attrName>
                                        </p:attrNameLst>
                                      </p:cBhvr>
                                      <p:to>
                                        <p:strVal val="hidden"/>
                                      </p:to>
                                    </p:set>
                                  </p:childTnLst>
                                </p:cTn>
                              </p:par>
                            </p:childTnLst>
                          </p:cTn>
                        </p:par>
                        <p:par>
                          <p:cTn id="187" fill="hold">
                            <p:stCondLst>
                              <p:cond delay="8700"/>
                            </p:stCondLst>
                            <p:childTnLst>
                              <p:par>
                                <p:cTn id="188" presetID="56" presetClass="exit" presetSubtype="0" fill="hold" nodeType="afterEffect">
                                  <p:stCondLst>
                                    <p:cond delay="0"/>
                                  </p:stCondLst>
                                  <p:iterate type="lt">
                                    <p:tmPct val="10000"/>
                                  </p:iterate>
                                  <p:childTnLst>
                                    <p:anim from="(ppt_w)" to="(-ppt_w*2)" calcmode="lin" valueType="num">
                                      <p:cBhvr rctx="PPT">
                                        <p:cTn id="189" dur="500" autoRev="1">
                                          <p:stCondLst>
                                            <p:cond delay="0"/>
                                          </p:stCondLst>
                                        </p:cTn>
                                        <p:tgtEl>
                                          <p:spTgt spid="3">
                                            <p:txEl>
                                              <p:pRg st="6" end="6"/>
                                            </p:txEl>
                                          </p:spTgt>
                                        </p:tgtEl>
                                        <p:attrNameLst>
                                          <p:attrName>ppt_w</p:attrName>
                                        </p:attrNameLst>
                                      </p:cBhvr>
                                    </p:anim>
                                    <p:anim by="(ppt_w*0.50)" calcmode="lin" valueType="num">
                                      <p:cBhvr>
                                        <p:cTn id="190" dur="500" decel="50000" autoRev="1">
                                          <p:stCondLst>
                                            <p:cond delay="0"/>
                                          </p:stCondLst>
                                        </p:cTn>
                                        <p:tgtEl>
                                          <p:spTgt spid="3">
                                            <p:txEl>
                                              <p:pRg st="6" end="6"/>
                                            </p:txEl>
                                          </p:spTgt>
                                        </p:tgtEl>
                                        <p:attrNameLst>
                                          <p:attrName>ppt_x</p:attrName>
                                        </p:attrNameLst>
                                      </p:cBhvr>
                                    </p:anim>
                                    <p:anim from="(ppt_y)" to="(1+ppt_h/2)" calcmode="lin" valueType="num">
                                      <p:cBhvr>
                                        <p:cTn id="191" dur="1000">
                                          <p:stCondLst>
                                            <p:cond delay="0"/>
                                          </p:stCondLst>
                                        </p:cTn>
                                        <p:tgtEl>
                                          <p:spTgt spid="3">
                                            <p:txEl>
                                              <p:pRg st="6" end="6"/>
                                            </p:txEl>
                                          </p:spTgt>
                                        </p:tgtEl>
                                        <p:attrNameLst>
                                          <p:attrName>ppt_y</p:attrName>
                                        </p:attrNameLst>
                                      </p:cBhvr>
                                    </p:anim>
                                    <p:animRot by="21600000">
                                      <p:cBhvr>
                                        <p:cTn id="192" dur="1000">
                                          <p:stCondLst>
                                            <p:cond delay="0"/>
                                          </p:stCondLst>
                                        </p:cTn>
                                        <p:tgtEl>
                                          <p:spTgt spid="3">
                                            <p:txEl>
                                              <p:pRg st="6" end="6"/>
                                            </p:txEl>
                                          </p:spTgt>
                                        </p:tgtEl>
                                        <p:attrNameLst>
                                          <p:attrName>r</p:attrName>
                                        </p:attrNameLst>
                                      </p:cBhvr>
                                    </p:animRot>
                                    <p:set>
                                      <p:cBhvr>
                                        <p:cTn id="193" dur="1" fill="hold">
                                          <p:stCondLst>
                                            <p:cond delay="999"/>
                                          </p:stCondLst>
                                        </p:cTn>
                                        <p:tgtEl>
                                          <p:spTgt spid="3">
                                            <p:txEl>
                                              <p:pRg st="6" end="6"/>
                                            </p:txEl>
                                          </p:spTgt>
                                        </p:tgtEl>
                                        <p:attrNameLst>
                                          <p:attrName>style.visibility</p:attrName>
                                        </p:attrNameLst>
                                      </p:cBhvr>
                                      <p:to>
                                        <p:strVal val="hidden"/>
                                      </p:to>
                                    </p:set>
                                  </p:childTnLst>
                                </p:cTn>
                              </p:par>
                            </p:childTnLst>
                          </p:cTn>
                        </p:par>
                        <p:par>
                          <p:cTn id="194" fill="hold">
                            <p:stCondLst>
                              <p:cond delay="11000"/>
                            </p:stCondLst>
                            <p:childTnLst>
                              <p:par>
                                <p:cTn id="195" presetID="9" presetClass="entr" presetSubtype="0" fill="hold" grpId="0" nodeType="afterEffect">
                                  <p:stCondLst>
                                    <p:cond delay="0"/>
                                  </p:stCondLst>
                                  <p:iterate type="lt">
                                    <p:tmPct val="0"/>
                                  </p:iterate>
                                  <p:childTnLst>
                                    <p:set>
                                      <p:cBhvr>
                                        <p:cTn id="196" dur="1" fill="hold">
                                          <p:stCondLst>
                                            <p:cond delay="0"/>
                                          </p:stCondLst>
                                        </p:cTn>
                                        <p:tgtEl>
                                          <p:spTgt spid="16"/>
                                        </p:tgtEl>
                                        <p:attrNameLst>
                                          <p:attrName>style.visibility</p:attrName>
                                        </p:attrNameLst>
                                      </p:cBhvr>
                                      <p:to>
                                        <p:strVal val="visible"/>
                                      </p:to>
                                    </p:set>
                                    <p:animEffect transition="in" filter="dissolve">
                                      <p:cBhvr>
                                        <p:cTn id="19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1"/>
      <p:bldP spid="8" grpId="2"/>
      <p:bldP spid="9" grpId="0"/>
      <p:bldP spid="9" grpId="2"/>
      <p:bldP spid="10" grpId="0"/>
      <p:bldP spid="10" grpId="1"/>
      <p:bldP spid="11" grpId="0"/>
      <p:bldP spid="12" grpId="0"/>
      <p:bldP spid="13" grpId="0"/>
      <p:bldP spid="14" grpId="0"/>
      <p:bldP spid="15" grpId="0"/>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close up of a keyboard&#10;&#10;Description automatically generated">
            <a:extLst>
              <a:ext uri="{FF2B5EF4-FFF2-40B4-BE49-F238E27FC236}">
                <a16:creationId xmlns:a16="http://schemas.microsoft.com/office/drawing/2014/main" id="{ACB4CE75-3F78-3C46-BCA5-B648838E5D48}"/>
              </a:ext>
            </a:extLst>
          </p:cNvPr>
          <p:cNvPicPr>
            <a:picLocks noChangeAspect="1"/>
          </p:cNvPicPr>
          <p:nvPr/>
        </p:nvPicPr>
        <p:blipFill rotWithShape="1">
          <a:blip r:embed="rId2"/>
          <a:srcRect l="2584" r="21671" b="138"/>
          <a:stretch/>
        </p:blipFill>
        <p:spPr>
          <a:xfrm>
            <a:off x="7047893" y="10"/>
            <a:ext cx="17339282" cy="13715990"/>
          </a:xfrm>
          <a:prstGeom prst="rect">
            <a:avLst/>
          </a:prstGeom>
        </p:spPr>
      </p:pic>
      <p:sp>
        <p:nvSpPr>
          <p:cNvPr id="37" name="Rectangle 36">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 y="0"/>
            <a:ext cx="18680844" cy="13716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D3CC339A-DD92-3F41-BF41-FF6605F7F48F}"/>
              </a:ext>
            </a:extLst>
          </p:cNvPr>
          <p:cNvSpPr txBox="1"/>
          <p:nvPr/>
        </p:nvSpPr>
        <p:spPr>
          <a:xfrm>
            <a:off x="685334" y="2178423"/>
            <a:ext cx="8047768" cy="7574460"/>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b="1" i="1" dirty="0">
                <a:latin typeface="+mj-lt"/>
                <a:ea typeface="+mj-ea"/>
                <a:cs typeface="+mj-cs"/>
              </a:rPr>
              <a:t>If Nathan decides that he really wants to cut back, his best plan of action is to change his gym from </a:t>
            </a:r>
            <a:r>
              <a:rPr lang="en-US" b="1" i="1" dirty="0" err="1">
                <a:latin typeface="+mj-lt"/>
                <a:ea typeface="+mj-ea"/>
                <a:cs typeface="+mj-cs"/>
              </a:rPr>
              <a:t>Crossfit</a:t>
            </a:r>
            <a:r>
              <a:rPr lang="en-US" b="1" i="1" dirty="0">
                <a:latin typeface="+mj-lt"/>
                <a:ea typeface="+mj-ea"/>
                <a:cs typeface="+mj-cs"/>
              </a:rPr>
              <a:t> to Planet Fitness, get on a family plan for Apple Music, share his Amazon and all streaming accounts. There are ways to be creative and legally share things at the same time. It is reasonable that Nathan could be spending less than $25.00 on monthly subscriptions.</a:t>
            </a:r>
          </a:p>
          <a:p>
            <a:pPr defTabSz="914400">
              <a:lnSpc>
                <a:spcPct val="90000"/>
              </a:lnSpc>
              <a:spcBef>
                <a:spcPct val="0"/>
              </a:spcBef>
              <a:spcAft>
                <a:spcPts val="600"/>
              </a:spcAft>
            </a:pPr>
            <a:endParaRPr lang="en-US" b="1" i="1" dirty="0">
              <a:latin typeface="+mj-lt"/>
              <a:ea typeface="+mj-ea"/>
              <a:cs typeface="+mj-cs"/>
            </a:endParaRPr>
          </a:p>
          <a:p>
            <a:pPr defTabSz="914400">
              <a:lnSpc>
                <a:spcPct val="90000"/>
              </a:lnSpc>
              <a:spcBef>
                <a:spcPct val="0"/>
              </a:spcBef>
              <a:spcAft>
                <a:spcPts val="600"/>
              </a:spcAft>
            </a:pPr>
            <a:endParaRPr lang="en-US" b="1" i="1" dirty="0">
              <a:latin typeface="+mj-lt"/>
              <a:ea typeface="+mj-ea"/>
              <a:cs typeface="+mj-cs"/>
            </a:endParaRPr>
          </a:p>
          <a:p>
            <a:pPr defTabSz="914400">
              <a:lnSpc>
                <a:spcPct val="90000"/>
              </a:lnSpc>
              <a:spcBef>
                <a:spcPct val="0"/>
              </a:spcBef>
              <a:spcAft>
                <a:spcPts val="600"/>
              </a:spcAft>
            </a:pPr>
            <a:endParaRPr lang="en-US" sz="3100" b="1" i="1" dirty="0">
              <a:latin typeface="+mj-lt"/>
              <a:ea typeface="+mj-ea"/>
              <a:cs typeface="+mj-cs"/>
            </a:endParaRPr>
          </a:p>
        </p:txBody>
      </p:sp>
      <p:sp>
        <p:nvSpPr>
          <p:cNvPr id="39" name="Rectangle 3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520059" y="693490"/>
            <a:ext cx="292608" cy="140835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1" name="Rectangle 4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183" y="9093840"/>
            <a:ext cx="7956316" cy="36576"/>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BCE4E183-45CF-4943-B531-C265C272A0CB}"/>
              </a:ext>
            </a:extLst>
          </p:cNvPr>
          <p:cNvSpPr txBox="1"/>
          <p:nvPr/>
        </p:nvSpPr>
        <p:spPr>
          <a:xfrm>
            <a:off x="3735387" y="4164955"/>
            <a:ext cx="16916400" cy="5386090"/>
          </a:xfrm>
          <a:prstGeom prst="rect">
            <a:avLst/>
          </a:prstGeom>
          <a:solidFill>
            <a:schemeClr val="tx1"/>
          </a:solidFill>
          <a:ln>
            <a:solidFill>
              <a:srgbClr val="2C4654"/>
            </a:solidFill>
          </a:ln>
        </p:spPr>
        <p:txBody>
          <a:bodyPr wrap="square" rtlCol="0">
            <a:spAutoFit/>
          </a:bodyPr>
          <a:lstStyle/>
          <a:p>
            <a:pPr defTabSz="914400">
              <a:lnSpc>
                <a:spcPct val="90000"/>
              </a:lnSpc>
              <a:spcBef>
                <a:spcPct val="0"/>
              </a:spcBef>
              <a:spcAft>
                <a:spcPts val="600"/>
              </a:spcAft>
            </a:pPr>
            <a:endParaRPr lang="en-US" sz="6000" b="1" i="1" dirty="0"/>
          </a:p>
          <a:p>
            <a:pPr defTabSz="914400">
              <a:lnSpc>
                <a:spcPct val="90000"/>
              </a:lnSpc>
              <a:spcBef>
                <a:spcPct val="0"/>
              </a:spcBef>
              <a:spcAft>
                <a:spcPts val="600"/>
              </a:spcAft>
            </a:pPr>
            <a:endParaRPr lang="en-US" sz="6000" b="1" i="1" dirty="0"/>
          </a:p>
          <a:p>
            <a:pPr algn="ctr" defTabSz="914400">
              <a:lnSpc>
                <a:spcPct val="90000"/>
              </a:lnSpc>
              <a:spcBef>
                <a:spcPct val="0"/>
              </a:spcBef>
              <a:spcAft>
                <a:spcPts val="600"/>
              </a:spcAft>
            </a:pPr>
            <a:r>
              <a:rPr lang="en-US" sz="6000" b="1" i="1" dirty="0">
                <a:solidFill>
                  <a:srgbClr val="2C4654"/>
                </a:solidFill>
              </a:rPr>
              <a:t>I guess the question is: “What is the dollar amount you want to put on convenience?</a:t>
            </a:r>
          </a:p>
          <a:p>
            <a:pPr defTabSz="914400">
              <a:lnSpc>
                <a:spcPct val="90000"/>
              </a:lnSpc>
              <a:spcBef>
                <a:spcPct val="0"/>
              </a:spcBef>
              <a:spcAft>
                <a:spcPts val="600"/>
              </a:spcAft>
            </a:pPr>
            <a:endParaRPr lang="en-US" sz="6000" b="1" i="1" dirty="0"/>
          </a:p>
          <a:p>
            <a:pPr defTabSz="914400">
              <a:lnSpc>
                <a:spcPct val="90000"/>
              </a:lnSpc>
              <a:spcBef>
                <a:spcPct val="0"/>
              </a:spcBef>
              <a:spcAft>
                <a:spcPts val="600"/>
              </a:spcAft>
            </a:pPr>
            <a:endParaRPr lang="en-US" sz="6000" b="1" i="1" dirty="0"/>
          </a:p>
        </p:txBody>
      </p:sp>
    </p:spTree>
    <p:extLst>
      <p:ext uri="{BB962C8B-B14F-4D97-AF65-F5344CB8AC3E}">
        <p14:creationId xmlns:p14="http://schemas.microsoft.com/office/powerpoint/2010/main" val="2002800390"/>
      </p:ext>
    </p:extLst>
  </p:cSld>
  <p:clrMapOvr>
    <a:overrideClrMapping bg1="dk1" tx1="lt1" bg2="dk2" tx2="lt2" accent1="accent1" accent2="accent2" accent3="accent3" accent4="accent4" accent5="accent5" accent6="accent6" hlink="hlink" folHlink="folHlink"/>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000" fill="hold"/>
                                        <p:tgtEl>
                                          <p:spTgt spid="30"/>
                                        </p:tgtEl>
                                        <p:attrNameLst>
                                          <p:attrName>ppt_x</p:attrName>
                                        </p:attrNameLst>
                                      </p:cBhvr>
                                      <p:tavLst>
                                        <p:tav tm="0">
                                          <p:val>
                                            <p:strVal val="#ppt_x"/>
                                          </p:val>
                                        </p:tav>
                                        <p:tav tm="100000">
                                          <p:val>
                                            <p:strVal val="#ppt_x"/>
                                          </p:val>
                                        </p:tav>
                                      </p:tavLst>
                                    </p:anim>
                                    <p:anim calcmode="lin" valueType="num">
                                      <p:cBhvr additive="base">
                                        <p:cTn id="8" dur="10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dissolve">
                                      <p:cBhvr>
                                        <p:cTn id="13" dur="3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D24F6B8E-DCD2-574C-A87F-3DCF7C5253A5}"/>
              </a:ext>
            </a:extLst>
          </p:cNvPr>
          <p:cNvPicPr>
            <a:picLocks noChangeAspect="1"/>
          </p:cNvPicPr>
          <p:nvPr/>
        </p:nvPicPr>
        <p:blipFill>
          <a:blip r:embed="rId2">
            <a:extLst>
              <a:ext uri="{BEBA8EAE-BF5A-486C-A8C5-ECC9F3942E4B}">
                <a14:imgProps xmlns:a14="http://schemas.microsoft.com/office/drawing/2010/main">
                  <a14:imgLayer>
                    <a14:imgEffect>
                      <a14:brightnessContrast contrast="-3000"/>
                    </a14:imgEffect>
                  </a14:imgLayer>
                </a14:imgProps>
              </a:ext>
            </a:extLst>
          </a:blip>
          <a:stretch>
            <a:fillRect/>
          </a:stretch>
        </p:blipFill>
        <p:spPr>
          <a:xfrm>
            <a:off x="1585" y="-2"/>
            <a:ext cx="24384004" cy="13716004"/>
          </a:xfrm>
          <a:prstGeom prst="rect">
            <a:avLst/>
          </a:prstGeom>
        </p:spPr>
      </p:pic>
      <p:sp>
        <p:nvSpPr>
          <p:cNvPr id="2" name="Text Placeholder 1">
            <a:extLst>
              <a:ext uri="{FF2B5EF4-FFF2-40B4-BE49-F238E27FC236}">
                <a16:creationId xmlns:a16="http://schemas.microsoft.com/office/drawing/2014/main" id="{C69D7DED-4791-5A40-9CD2-F15BF660794F}"/>
              </a:ext>
            </a:extLst>
          </p:cNvPr>
          <p:cNvSpPr>
            <a:spLocks noGrp="1"/>
          </p:cNvSpPr>
          <p:nvPr>
            <p:ph type="body" sz="quarter" idx="12"/>
          </p:nvPr>
        </p:nvSpPr>
        <p:spPr/>
        <p:txBody>
          <a:bodyPr/>
          <a:lstStyle/>
          <a:p>
            <a:r>
              <a:rPr lang="en-US" dirty="0"/>
              <a:t>YOUR PRESENTERS</a:t>
            </a:r>
          </a:p>
        </p:txBody>
      </p:sp>
      <p:sp>
        <p:nvSpPr>
          <p:cNvPr id="3" name="Text Placeholder 2">
            <a:extLst>
              <a:ext uri="{FF2B5EF4-FFF2-40B4-BE49-F238E27FC236}">
                <a16:creationId xmlns:a16="http://schemas.microsoft.com/office/drawing/2014/main" id="{EFDEDDC3-26A6-DB4B-AD5B-89D8BBD14884}"/>
              </a:ext>
            </a:extLst>
          </p:cNvPr>
          <p:cNvSpPr>
            <a:spLocks noGrp="1"/>
          </p:cNvSpPr>
          <p:nvPr>
            <p:ph type="body" sz="quarter" idx="37"/>
          </p:nvPr>
        </p:nvSpPr>
        <p:spPr>
          <a:xfrm>
            <a:off x="2819461" y="9034365"/>
            <a:ext cx="5817972" cy="879413"/>
          </a:xfrm>
        </p:spPr>
        <p:txBody>
          <a:bodyPr/>
          <a:lstStyle/>
          <a:p>
            <a:r>
              <a:rPr lang="en-US" dirty="0"/>
              <a:t>Kurt Goss</a:t>
            </a:r>
          </a:p>
        </p:txBody>
      </p:sp>
      <p:sp>
        <p:nvSpPr>
          <p:cNvPr id="4" name="Text Placeholder 3">
            <a:extLst>
              <a:ext uri="{FF2B5EF4-FFF2-40B4-BE49-F238E27FC236}">
                <a16:creationId xmlns:a16="http://schemas.microsoft.com/office/drawing/2014/main" id="{30A7D71F-9726-1E48-AC1A-31D343174A26}"/>
              </a:ext>
            </a:extLst>
          </p:cNvPr>
          <p:cNvSpPr>
            <a:spLocks noGrp="1"/>
          </p:cNvSpPr>
          <p:nvPr>
            <p:ph type="body" sz="quarter" idx="38"/>
          </p:nvPr>
        </p:nvSpPr>
        <p:spPr>
          <a:xfrm>
            <a:off x="2819461" y="9913778"/>
            <a:ext cx="5827776" cy="879413"/>
          </a:xfrm>
        </p:spPr>
        <p:txBody>
          <a:bodyPr/>
          <a:lstStyle/>
          <a:p>
            <a:r>
              <a:rPr lang="en-US" dirty="0"/>
              <a:t>Unbridled Companies</a:t>
            </a:r>
          </a:p>
        </p:txBody>
      </p:sp>
      <p:pic>
        <p:nvPicPr>
          <p:cNvPr id="7" name="Picture Placeholder 6" descr="A person wearing a suit and tie smiling at the camera&#10;&#10;Description automatically generated">
            <a:extLst>
              <a:ext uri="{FF2B5EF4-FFF2-40B4-BE49-F238E27FC236}">
                <a16:creationId xmlns:a16="http://schemas.microsoft.com/office/drawing/2014/main" id="{42573635-0E99-44F8-BDD2-BBC87D7F71BF}"/>
              </a:ext>
            </a:extLst>
          </p:cNvPr>
          <p:cNvPicPr>
            <a:picLocks noGrp="1" noChangeAspect="1"/>
          </p:cNvPicPr>
          <p:nvPr>
            <p:ph type="pic" sz="quarter" idx="40"/>
          </p:nvPr>
        </p:nvPicPr>
        <p:blipFill rotWithShape="1">
          <a:blip r:embed="rId3"/>
          <a:srcRect l="1262" t="1857" r="2721" b="1181"/>
          <a:stretch/>
        </p:blipFill>
        <p:spPr>
          <a:xfrm>
            <a:off x="3698892" y="5012913"/>
            <a:ext cx="3797849" cy="3833630"/>
          </a:xfrm>
        </p:spPr>
      </p:pic>
      <p:pic>
        <p:nvPicPr>
          <p:cNvPr id="13" name="Picture Placeholder 12" descr="A person smiling for the camera&#10;&#10;Description automatically generated">
            <a:extLst>
              <a:ext uri="{FF2B5EF4-FFF2-40B4-BE49-F238E27FC236}">
                <a16:creationId xmlns:a16="http://schemas.microsoft.com/office/drawing/2014/main" id="{0ADFB074-AF0C-8F40-9FD3-B4DC9642377D}"/>
              </a:ext>
            </a:extLst>
          </p:cNvPr>
          <p:cNvPicPr>
            <a:picLocks noGrp="1" noChangeAspect="1"/>
          </p:cNvPicPr>
          <p:nvPr>
            <p:ph type="pic" sz="quarter" idx="43"/>
          </p:nvPr>
        </p:nvPicPr>
        <p:blipFill>
          <a:blip r:embed="rId4"/>
          <a:stretch>
            <a:fillRect/>
          </a:stretch>
        </p:blipFill>
        <p:spPr>
          <a:xfrm>
            <a:off x="10294662" y="4959075"/>
            <a:ext cx="3797849" cy="3797849"/>
          </a:xfrm>
        </p:spPr>
      </p:pic>
      <p:sp>
        <p:nvSpPr>
          <p:cNvPr id="9" name="Text Placeholder 8">
            <a:extLst>
              <a:ext uri="{FF2B5EF4-FFF2-40B4-BE49-F238E27FC236}">
                <a16:creationId xmlns:a16="http://schemas.microsoft.com/office/drawing/2014/main" id="{54BC00CE-ADCA-8F43-99AA-D592072AF647}"/>
              </a:ext>
            </a:extLst>
          </p:cNvPr>
          <p:cNvSpPr>
            <a:spLocks noGrp="1"/>
          </p:cNvSpPr>
          <p:nvPr>
            <p:ph type="body" sz="quarter" idx="45"/>
          </p:nvPr>
        </p:nvSpPr>
        <p:spPr>
          <a:xfrm>
            <a:off x="9126955" y="9034365"/>
            <a:ext cx="5817972" cy="879413"/>
          </a:xfrm>
        </p:spPr>
        <p:txBody>
          <a:bodyPr/>
          <a:lstStyle/>
          <a:p>
            <a:r>
              <a:rPr lang="en-US" dirty="0"/>
              <a:t>Julie Mustard</a:t>
            </a:r>
          </a:p>
        </p:txBody>
      </p:sp>
      <p:sp>
        <p:nvSpPr>
          <p:cNvPr id="10" name="Text Placeholder 9">
            <a:extLst>
              <a:ext uri="{FF2B5EF4-FFF2-40B4-BE49-F238E27FC236}">
                <a16:creationId xmlns:a16="http://schemas.microsoft.com/office/drawing/2014/main" id="{E7D74EB4-FAD4-6147-AEBA-44A1A8A960E0}"/>
              </a:ext>
            </a:extLst>
          </p:cNvPr>
          <p:cNvSpPr>
            <a:spLocks noGrp="1"/>
          </p:cNvSpPr>
          <p:nvPr>
            <p:ph type="body" sz="quarter" idx="46"/>
          </p:nvPr>
        </p:nvSpPr>
        <p:spPr>
          <a:xfrm>
            <a:off x="15527755" y="9034365"/>
            <a:ext cx="5817972" cy="879413"/>
          </a:xfrm>
        </p:spPr>
        <p:txBody>
          <a:bodyPr/>
          <a:lstStyle/>
          <a:p>
            <a:r>
              <a:rPr lang="en-US" dirty="0"/>
              <a:t>Jonathan Wield</a:t>
            </a:r>
          </a:p>
        </p:txBody>
      </p:sp>
      <p:sp>
        <p:nvSpPr>
          <p:cNvPr id="11" name="Text Placeholder 10">
            <a:extLst>
              <a:ext uri="{FF2B5EF4-FFF2-40B4-BE49-F238E27FC236}">
                <a16:creationId xmlns:a16="http://schemas.microsoft.com/office/drawing/2014/main" id="{BF8570E5-14DB-AD41-B20C-31BADB775DB9}"/>
              </a:ext>
            </a:extLst>
          </p:cNvPr>
          <p:cNvSpPr>
            <a:spLocks noGrp="1"/>
          </p:cNvSpPr>
          <p:nvPr>
            <p:ph type="body" sz="quarter" idx="47"/>
          </p:nvPr>
        </p:nvSpPr>
        <p:spPr>
          <a:xfrm>
            <a:off x="9108294" y="9913778"/>
            <a:ext cx="5827776" cy="879413"/>
          </a:xfrm>
        </p:spPr>
        <p:txBody>
          <a:bodyPr/>
          <a:lstStyle/>
          <a:p>
            <a:r>
              <a:rPr lang="en-US" dirty="0"/>
              <a:t>Unbridled Companies</a:t>
            </a:r>
          </a:p>
        </p:txBody>
      </p:sp>
      <p:sp>
        <p:nvSpPr>
          <p:cNvPr id="12" name="Text Placeholder 11">
            <a:extLst>
              <a:ext uri="{FF2B5EF4-FFF2-40B4-BE49-F238E27FC236}">
                <a16:creationId xmlns:a16="http://schemas.microsoft.com/office/drawing/2014/main" id="{B3929362-859C-CE42-83EA-8C57424FD20A}"/>
              </a:ext>
            </a:extLst>
          </p:cNvPr>
          <p:cNvSpPr>
            <a:spLocks noGrp="1"/>
          </p:cNvSpPr>
          <p:nvPr>
            <p:ph type="body" sz="quarter" idx="48"/>
          </p:nvPr>
        </p:nvSpPr>
        <p:spPr>
          <a:xfrm>
            <a:off x="15509094" y="9913778"/>
            <a:ext cx="5827776" cy="879413"/>
          </a:xfrm>
        </p:spPr>
        <p:txBody>
          <a:bodyPr/>
          <a:lstStyle/>
          <a:p>
            <a:r>
              <a:rPr lang="en-US" dirty="0"/>
              <a:t>Unbridled Wealth</a:t>
            </a:r>
          </a:p>
        </p:txBody>
      </p:sp>
      <p:sp>
        <p:nvSpPr>
          <p:cNvPr id="18" name="Rectangle 17">
            <a:extLst>
              <a:ext uri="{FF2B5EF4-FFF2-40B4-BE49-F238E27FC236}">
                <a16:creationId xmlns:a16="http://schemas.microsoft.com/office/drawing/2014/main" id="{45B3CF23-493D-4441-8761-563F081AE5B8}"/>
              </a:ext>
            </a:extLst>
          </p:cNvPr>
          <p:cNvSpPr/>
          <p:nvPr/>
        </p:nvSpPr>
        <p:spPr>
          <a:xfrm>
            <a:off x="0" y="0"/>
            <a:ext cx="24387175" cy="536028"/>
          </a:xfrm>
          <a:prstGeom prst="rect">
            <a:avLst/>
          </a:prstGeom>
          <a:solidFill>
            <a:srgbClr val="5F8F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1945BFD-8459-CD48-973B-D6F9CA01F1BC}"/>
              </a:ext>
            </a:extLst>
          </p:cNvPr>
          <p:cNvSpPr/>
          <p:nvPr/>
        </p:nvSpPr>
        <p:spPr>
          <a:xfrm>
            <a:off x="2907792" y="3796761"/>
            <a:ext cx="18511996" cy="152652"/>
          </a:xfrm>
          <a:prstGeom prst="rect">
            <a:avLst/>
          </a:prstGeom>
          <a:solidFill>
            <a:srgbClr val="2C4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A person wearing a suit and tie&#10;&#10;Description automatically generated">
            <a:extLst>
              <a:ext uri="{FF2B5EF4-FFF2-40B4-BE49-F238E27FC236}">
                <a16:creationId xmlns:a16="http://schemas.microsoft.com/office/drawing/2014/main" id="{DE021226-AB90-4664-B67D-94C951E82704}"/>
              </a:ext>
            </a:extLst>
          </p:cNvPr>
          <p:cNvPicPr>
            <a:picLocks noChangeAspect="1"/>
          </p:cNvPicPr>
          <p:nvPr/>
        </p:nvPicPr>
        <p:blipFill rotWithShape="1">
          <a:blip r:embed="rId5"/>
          <a:srcRect l="-532" t="19423" r="532" b="13282"/>
          <a:stretch/>
        </p:blipFill>
        <p:spPr>
          <a:xfrm>
            <a:off x="16432663" y="5012913"/>
            <a:ext cx="3797850" cy="3833630"/>
          </a:xfrm>
          <a:prstGeom prst="rect">
            <a:avLst/>
          </a:prstGeom>
        </p:spPr>
      </p:pic>
      <p:pic>
        <p:nvPicPr>
          <p:cNvPr id="8" name="Picture 7" descr="A picture containing object, sitting, clock, computer&#10;&#10;Description automatically generated">
            <a:extLst>
              <a:ext uri="{FF2B5EF4-FFF2-40B4-BE49-F238E27FC236}">
                <a16:creationId xmlns:a16="http://schemas.microsoft.com/office/drawing/2014/main" id="{3DC67F76-197B-4640-AAB0-4EBD96669971}"/>
              </a:ext>
            </a:extLst>
          </p:cNvPr>
          <p:cNvPicPr>
            <a:picLocks noChangeAspect="1"/>
          </p:cNvPicPr>
          <p:nvPr/>
        </p:nvPicPr>
        <p:blipFill>
          <a:blip r:embed="rId6"/>
          <a:stretch>
            <a:fillRect/>
          </a:stretch>
        </p:blipFill>
        <p:spPr>
          <a:xfrm>
            <a:off x="683108" y="1216383"/>
            <a:ext cx="3771900" cy="520700"/>
          </a:xfrm>
          <a:prstGeom prst="rect">
            <a:avLst/>
          </a:prstGeom>
        </p:spPr>
      </p:pic>
    </p:spTree>
    <p:extLst>
      <p:ext uri="{BB962C8B-B14F-4D97-AF65-F5344CB8AC3E}">
        <p14:creationId xmlns:p14="http://schemas.microsoft.com/office/powerpoint/2010/main" val="3353928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holding, table, hand, sitting&#10;&#10;Description automatically generated">
            <a:extLst>
              <a:ext uri="{FF2B5EF4-FFF2-40B4-BE49-F238E27FC236}">
                <a16:creationId xmlns:a16="http://schemas.microsoft.com/office/drawing/2014/main" id="{F49F714B-BE6D-D44E-9B75-B735059AE836}"/>
              </a:ext>
            </a:extLst>
          </p:cNvPr>
          <p:cNvPicPr>
            <a:picLocks noChangeAspect="1"/>
          </p:cNvPicPr>
          <p:nvPr/>
        </p:nvPicPr>
        <p:blipFill>
          <a:blip r:embed="rId2"/>
          <a:stretch>
            <a:fillRect/>
          </a:stretch>
        </p:blipFill>
        <p:spPr>
          <a:xfrm>
            <a:off x="3175" y="0"/>
            <a:ext cx="24384000" cy="13716000"/>
          </a:xfrm>
          <a:prstGeom prst="rect">
            <a:avLst/>
          </a:prstGeom>
        </p:spPr>
      </p:pic>
      <p:sp>
        <p:nvSpPr>
          <p:cNvPr id="7" name="Text Placeholder 6">
            <a:extLst>
              <a:ext uri="{FF2B5EF4-FFF2-40B4-BE49-F238E27FC236}">
                <a16:creationId xmlns:a16="http://schemas.microsoft.com/office/drawing/2014/main" id="{C20DF261-5378-1748-B859-623700BC9060}"/>
              </a:ext>
            </a:extLst>
          </p:cNvPr>
          <p:cNvSpPr>
            <a:spLocks noGrp="1"/>
          </p:cNvSpPr>
          <p:nvPr>
            <p:ph type="body" sz="quarter" idx="15"/>
          </p:nvPr>
        </p:nvSpPr>
        <p:spPr>
          <a:xfrm>
            <a:off x="17763845" y="0"/>
            <a:ext cx="11903542" cy="9706440"/>
          </a:xfrm>
        </p:spPr>
        <p:txBody>
          <a:bodyPr/>
          <a:lstStyle/>
          <a:p>
            <a:r>
              <a:rPr lang="en-US" sz="5400" b="1" dirty="0"/>
              <a:t>OTHER HELPFUL APPS</a:t>
            </a:r>
          </a:p>
          <a:p>
            <a:pPr marL="685800" indent="-685800">
              <a:buFont typeface="Arial" panose="020B0604020202020204" pitchFamily="34" charset="0"/>
              <a:buChar char="•"/>
            </a:pPr>
            <a:r>
              <a:rPr lang="en-US" sz="5400" b="1" dirty="0"/>
              <a:t>TRUEBILL</a:t>
            </a:r>
          </a:p>
          <a:p>
            <a:pPr marL="685800" indent="-685800">
              <a:buFont typeface="Arial" panose="020B0604020202020204" pitchFamily="34" charset="0"/>
              <a:buChar char="•"/>
            </a:pPr>
            <a:r>
              <a:rPr lang="en-US" sz="5400" b="1" dirty="0"/>
              <a:t>PAYOFF</a:t>
            </a:r>
          </a:p>
          <a:p>
            <a:pPr marL="685800" indent="-685800">
              <a:buFont typeface="Arial" panose="020B0604020202020204" pitchFamily="34" charset="0"/>
              <a:buChar char="•"/>
            </a:pPr>
            <a:r>
              <a:rPr lang="en-US" sz="5400" b="1" dirty="0"/>
              <a:t>UNENROLL.ME</a:t>
            </a:r>
          </a:p>
          <a:p>
            <a:pPr marL="685800" indent="-685800">
              <a:buFont typeface="Arial" panose="020B0604020202020204" pitchFamily="34" charset="0"/>
              <a:buChar char="•"/>
            </a:pPr>
            <a:r>
              <a:rPr lang="en-US" sz="5400" b="1" dirty="0"/>
              <a:t>BILLTRACKER</a:t>
            </a:r>
          </a:p>
          <a:p>
            <a:pPr marL="685800" indent="-685800">
              <a:buFont typeface="Arial" panose="020B0604020202020204" pitchFamily="34" charset="0"/>
              <a:buChar char="•"/>
            </a:pPr>
            <a:r>
              <a:rPr lang="en-US" sz="5400" b="1" dirty="0"/>
              <a:t>YOU BANK’S APP</a:t>
            </a:r>
          </a:p>
          <a:p>
            <a:pPr marL="685800" indent="-685800">
              <a:buFont typeface="Arial" panose="020B0604020202020204" pitchFamily="34" charset="0"/>
              <a:buChar char="•"/>
            </a:pPr>
            <a:r>
              <a:rPr lang="en-US" sz="5400" b="1" dirty="0"/>
              <a:t>DEBTMINDER</a:t>
            </a:r>
          </a:p>
          <a:p>
            <a:pPr marL="685800" indent="-685800">
              <a:buFont typeface="Arial" panose="020B0604020202020204" pitchFamily="34" charset="0"/>
              <a:buChar char="•"/>
            </a:pPr>
            <a:r>
              <a:rPr lang="en-US" sz="5400" b="1" dirty="0"/>
              <a:t>LEVELMONEY</a:t>
            </a:r>
          </a:p>
        </p:txBody>
      </p:sp>
      <p:sp>
        <p:nvSpPr>
          <p:cNvPr id="4" name="Rectangle 3">
            <a:extLst>
              <a:ext uri="{FF2B5EF4-FFF2-40B4-BE49-F238E27FC236}">
                <a16:creationId xmlns:a16="http://schemas.microsoft.com/office/drawing/2014/main" id="{2C3DD17D-36E5-7945-8EFE-11E696B81379}"/>
              </a:ext>
            </a:extLst>
          </p:cNvPr>
          <p:cNvSpPr/>
          <p:nvPr/>
        </p:nvSpPr>
        <p:spPr>
          <a:xfrm>
            <a:off x="578504" y="338514"/>
            <a:ext cx="7812461" cy="11356955"/>
          </a:xfrm>
          <a:prstGeom prst="rect">
            <a:avLst/>
          </a:prstGeom>
        </p:spPr>
        <p:txBody>
          <a:bodyPr wrap="square">
            <a:spAutoFit/>
          </a:bodyPr>
          <a:lstStyle/>
          <a:p>
            <a:pPr algn="ctr"/>
            <a:r>
              <a:rPr lang="en-US" sz="5400" b="1" dirty="0">
                <a:solidFill>
                  <a:schemeClr val="bg1"/>
                </a:solidFill>
              </a:rPr>
              <a:t>BEST BUDGETING APPS</a:t>
            </a:r>
          </a:p>
          <a:p>
            <a:pPr algn="ctr"/>
            <a:endParaRPr lang="en-US" sz="5400" b="1" dirty="0">
              <a:solidFill>
                <a:schemeClr val="bg1"/>
              </a:solidFill>
            </a:endParaRPr>
          </a:p>
          <a:p>
            <a:pPr marL="685800" indent="-685800">
              <a:buFont typeface="Arial" panose="020B0604020202020204" pitchFamily="34" charset="0"/>
              <a:buChar char="•"/>
            </a:pPr>
            <a:r>
              <a:rPr lang="en-US" sz="4800" b="1" dirty="0">
                <a:solidFill>
                  <a:schemeClr val="bg1"/>
                </a:solidFill>
              </a:rPr>
              <a:t>MINT: </a:t>
            </a:r>
            <a:r>
              <a:rPr lang="en-US" sz="4800" i="1" dirty="0">
                <a:solidFill>
                  <a:schemeClr val="bg1"/>
                </a:solidFill>
              </a:rPr>
              <a:t>Overall</a:t>
            </a:r>
          </a:p>
          <a:p>
            <a:pPr marL="685800" indent="-685800">
              <a:buFont typeface="Arial" panose="020B0604020202020204" pitchFamily="34" charset="0"/>
              <a:buChar char="•"/>
            </a:pPr>
            <a:endParaRPr lang="en-US" sz="4800" dirty="0">
              <a:solidFill>
                <a:schemeClr val="bg1"/>
              </a:solidFill>
            </a:endParaRPr>
          </a:p>
          <a:p>
            <a:pPr marL="685800" indent="-685800">
              <a:buFont typeface="Arial" panose="020B0604020202020204" pitchFamily="34" charset="0"/>
              <a:buChar char="•"/>
            </a:pPr>
            <a:r>
              <a:rPr lang="en-US" sz="4800" b="1" dirty="0" err="1">
                <a:solidFill>
                  <a:schemeClr val="bg1"/>
                </a:solidFill>
              </a:rPr>
              <a:t>PocketGuard</a:t>
            </a:r>
            <a:r>
              <a:rPr lang="en-US" sz="4800" b="1" dirty="0">
                <a:solidFill>
                  <a:schemeClr val="bg1"/>
                </a:solidFill>
              </a:rPr>
              <a:t>:</a:t>
            </a:r>
            <a:r>
              <a:rPr lang="en-US" sz="4800" b="1" i="1" dirty="0">
                <a:solidFill>
                  <a:schemeClr val="bg1"/>
                </a:solidFill>
              </a:rPr>
              <a:t> </a:t>
            </a:r>
            <a:r>
              <a:rPr lang="en-US" sz="4800" i="1" dirty="0">
                <a:solidFill>
                  <a:schemeClr val="bg1"/>
                </a:solidFill>
              </a:rPr>
              <a:t>Keep From Overspending</a:t>
            </a:r>
            <a:r>
              <a:rPr lang="en-US" sz="4800" b="1" i="1" dirty="0">
                <a:solidFill>
                  <a:schemeClr val="bg1"/>
                </a:solidFill>
              </a:rPr>
              <a:t> </a:t>
            </a:r>
          </a:p>
          <a:p>
            <a:pPr marL="685800" indent="-685800">
              <a:buFont typeface="Arial" panose="020B0604020202020204" pitchFamily="34" charset="0"/>
              <a:buChar char="•"/>
            </a:pPr>
            <a:endParaRPr lang="en-US" sz="4800" b="1" dirty="0">
              <a:solidFill>
                <a:schemeClr val="bg1"/>
              </a:solidFill>
            </a:endParaRPr>
          </a:p>
          <a:p>
            <a:pPr marL="685800" indent="-685800">
              <a:buFont typeface="Arial" panose="020B0604020202020204" pitchFamily="34" charset="0"/>
              <a:buChar char="•"/>
            </a:pPr>
            <a:r>
              <a:rPr lang="en-US" sz="4800" b="1" dirty="0">
                <a:solidFill>
                  <a:schemeClr val="bg1"/>
                </a:solidFill>
              </a:rPr>
              <a:t>You Need a Budget: </a:t>
            </a:r>
            <a:r>
              <a:rPr lang="en-US" sz="4800" i="1" dirty="0">
                <a:solidFill>
                  <a:schemeClr val="bg1"/>
                </a:solidFill>
              </a:rPr>
              <a:t>Type-A Personalities</a:t>
            </a:r>
          </a:p>
          <a:p>
            <a:pPr marL="685800" indent="-685800">
              <a:buFont typeface="Arial" panose="020B0604020202020204" pitchFamily="34" charset="0"/>
              <a:buChar char="•"/>
            </a:pPr>
            <a:endParaRPr lang="en-US" sz="4800" dirty="0">
              <a:solidFill>
                <a:schemeClr val="bg1"/>
              </a:solidFill>
            </a:endParaRPr>
          </a:p>
          <a:p>
            <a:pPr marL="685800" indent="-685800">
              <a:buFont typeface="Arial" panose="020B0604020202020204" pitchFamily="34" charset="0"/>
              <a:buChar char="•"/>
            </a:pPr>
            <a:r>
              <a:rPr lang="en-US" sz="4800" b="1" dirty="0">
                <a:solidFill>
                  <a:schemeClr val="bg1"/>
                </a:solidFill>
              </a:rPr>
              <a:t>Wally:</a:t>
            </a:r>
            <a:r>
              <a:rPr lang="en-US" sz="4800" b="1" i="1" dirty="0">
                <a:solidFill>
                  <a:schemeClr val="bg1"/>
                </a:solidFill>
              </a:rPr>
              <a:t> </a:t>
            </a:r>
            <a:r>
              <a:rPr lang="en-US" sz="4800" i="1" dirty="0">
                <a:solidFill>
                  <a:schemeClr val="bg1"/>
                </a:solidFill>
              </a:rPr>
              <a:t>Best for Just Budgeting</a:t>
            </a:r>
          </a:p>
          <a:p>
            <a:pPr marL="685800" indent="-685800">
              <a:buFont typeface="Arial" panose="020B0604020202020204" pitchFamily="34" charset="0"/>
              <a:buChar char="•"/>
            </a:pPr>
            <a:endParaRPr lang="en-US" sz="4800" dirty="0">
              <a:solidFill>
                <a:schemeClr val="bg1"/>
              </a:solidFill>
            </a:endParaRPr>
          </a:p>
          <a:p>
            <a:pPr marL="685800" indent="-685800">
              <a:buFont typeface="Arial" panose="020B0604020202020204" pitchFamily="34" charset="0"/>
              <a:buChar char="•"/>
            </a:pPr>
            <a:r>
              <a:rPr lang="en-US" sz="4800" b="1" dirty="0" err="1">
                <a:solidFill>
                  <a:schemeClr val="bg1"/>
                </a:solidFill>
              </a:rPr>
              <a:t>Mvelopes</a:t>
            </a:r>
            <a:r>
              <a:rPr lang="en-US" sz="4800" b="1" dirty="0">
                <a:solidFill>
                  <a:schemeClr val="bg1"/>
                </a:solidFill>
              </a:rPr>
              <a:t>:</a:t>
            </a:r>
            <a:r>
              <a:rPr lang="en-US" sz="4800" b="1" i="1" dirty="0">
                <a:solidFill>
                  <a:schemeClr val="bg1"/>
                </a:solidFill>
              </a:rPr>
              <a:t> </a:t>
            </a:r>
            <a:r>
              <a:rPr lang="en-US" sz="4800" i="1" dirty="0">
                <a:solidFill>
                  <a:schemeClr val="bg1"/>
                </a:solidFill>
              </a:rPr>
              <a:t>Cash Style Budgeting</a:t>
            </a:r>
            <a:endParaRPr lang="en-US" sz="4800" dirty="0">
              <a:solidFill>
                <a:schemeClr val="bg1"/>
              </a:solidFill>
            </a:endParaRPr>
          </a:p>
        </p:txBody>
      </p:sp>
    </p:spTree>
    <p:extLst>
      <p:ext uri="{BB962C8B-B14F-4D97-AF65-F5344CB8AC3E}">
        <p14:creationId xmlns:p14="http://schemas.microsoft.com/office/powerpoint/2010/main" val="1057777025"/>
      </p:ext>
    </p:extLst>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10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dissolve">
                                      <p:cBhvr>
                                        <p:cTn id="10" dur="500"/>
                                        <p:tgtEl>
                                          <p:spTgt spid="7">
                                            <p:txEl>
                                              <p:pRg st="0" end="0"/>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Effect transition="in" filter="dissolve">
                                      <p:cBhvr>
                                        <p:cTn id="13" dur="500"/>
                                        <p:tgtEl>
                                          <p:spTgt spid="7">
                                            <p:txEl>
                                              <p:pRg st="1" end="1"/>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7">
                                            <p:txEl>
                                              <p:pRg st="2" end="2"/>
                                            </p:txEl>
                                          </p:spTgt>
                                        </p:tgtEl>
                                        <p:attrNameLst>
                                          <p:attrName>style.visibility</p:attrName>
                                        </p:attrNameLst>
                                      </p:cBhvr>
                                      <p:to>
                                        <p:strVal val="visible"/>
                                      </p:to>
                                    </p:set>
                                    <p:animEffect transition="in" filter="dissolve">
                                      <p:cBhvr>
                                        <p:cTn id="16" dur="500"/>
                                        <p:tgtEl>
                                          <p:spTgt spid="7">
                                            <p:txEl>
                                              <p:pRg st="2" end="2"/>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Effect transition="in" filter="dissolve">
                                      <p:cBhvr>
                                        <p:cTn id="19" dur="500"/>
                                        <p:tgtEl>
                                          <p:spTgt spid="7">
                                            <p:txEl>
                                              <p:pRg st="3" end="3"/>
                                            </p:txEl>
                                          </p:spTgt>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dissolve">
                                      <p:cBhvr>
                                        <p:cTn id="22" dur="500"/>
                                        <p:tgtEl>
                                          <p:spTgt spid="7">
                                            <p:txEl>
                                              <p:pRg st="4" end="4"/>
                                            </p:txEl>
                                          </p:spTgt>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7">
                                            <p:txEl>
                                              <p:pRg st="5" end="5"/>
                                            </p:txEl>
                                          </p:spTgt>
                                        </p:tgtEl>
                                        <p:attrNameLst>
                                          <p:attrName>style.visibility</p:attrName>
                                        </p:attrNameLst>
                                      </p:cBhvr>
                                      <p:to>
                                        <p:strVal val="visible"/>
                                      </p:to>
                                    </p:set>
                                    <p:animEffect transition="in" filter="dissolve">
                                      <p:cBhvr>
                                        <p:cTn id="25" dur="500"/>
                                        <p:tgtEl>
                                          <p:spTgt spid="7">
                                            <p:txEl>
                                              <p:pRg st="5" end="5"/>
                                            </p:txEl>
                                          </p:spTgt>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7">
                                            <p:txEl>
                                              <p:pRg st="6" end="6"/>
                                            </p:txEl>
                                          </p:spTgt>
                                        </p:tgtEl>
                                        <p:attrNameLst>
                                          <p:attrName>style.visibility</p:attrName>
                                        </p:attrNameLst>
                                      </p:cBhvr>
                                      <p:to>
                                        <p:strVal val="visible"/>
                                      </p:to>
                                    </p:set>
                                    <p:animEffect transition="in" filter="dissolve">
                                      <p:cBhvr>
                                        <p:cTn id="28" dur="500"/>
                                        <p:tgtEl>
                                          <p:spTgt spid="7">
                                            <p:txEl>
                                              <p:pRg st="6" end="6"/>
                                            </p:txEl>
                                          </p:spTgt>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7">
                                            <p:txEl>
                                              <p:pRg st="7" end="7"/>
                                            </p:txEl>
                                          </p:spTgt>
                                        </p:tgtEl>
                                        <p:attrNameLst>
                                          <p:attrName>style.visibility</p:attrName>
                                        </p:attrNameLst>
                                      </p:cBhvr>
                                      <p:to>
                                        <p:strVal val="visible"/>
                                      </p:to>
                                    </p:set>
                                    <p:animEffect transition="in" filter="dissolve">
                                      <p:cBhvr>
                                        <p:cTn id="31" dur="5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up of coffee on a table&#10;&#10;Description automatically generated">
            <a:extLst>
              <a:ext uri="{FF2B5EF4-FFF2-40B4-BE49-F238E27FC236}">
                <a16:creationId xmlns:a16="http://schemas.microsoft.com/office/drawing/2014/main" id="{A2473C09-DF5B-FB46-8C0E-4A7184AA16C3}"/>
              </a:ext>
            </a:extLst>
          </p:cNvPr>
          <p:cNvPicPr>
            <a:picLocks noChangeAspect="1"/>
          </p:cNvPicPr>
          <p:nvPr/>
        </p:nvPicPr>
        <p:blipFill rotWithShape="1">
          <a:blip r:embed="rId2"/>
          <a:srcRect l="3952" r="13371"/>
          <a:stretch/>
        </p:blipFill>
        <p:spPr>
          <a:xfrm>
            <a:off x="20" y="10"/>
            <a:ext cx="24387155" cy="13715990"/>
          </a:xfrm>
          <a:prstGeom prst="rect">
            <a:avLst/>
          </a:prstGeom>
        </p:spPr>
      </p:pic>
      <p:sp>
        <p:nvSpPr>
          <p:cNvPr id="32"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4979192" y="4555226"/>
            <a:ext cx="9407983" cy="9160774"/>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6" name="Rectangle 5">
            <a:extLst>
              <a:ext uri="{FF2B5EF4-FFF2-40B4-BE49-F238E27FC236}">
                <a16:creationId xmlns:a16="http://schemas.microsoft.com/office/drawing/2014/main" id="{44B3A636-15B7-D54F-961B-6C29B80FBFF6}"/>
              </a:ext>
            </a:extLst>
          </p:cNvPr>
          <p:cNvSpPr/>
          <p:nvPr/>
        </p:nvSpPr>
        <p:spPr>
          <a:xfrm>
            <a:off x="16046131" y="6463862"/>
            <a:ext cx="7705085" cy="3668112"/>
          </a:xfrm>
          <a:prstGeom prst="rect">
            <a:avLst/>
          </a:prstGeom>
        </p:spPr>
        <p:txBody>
          <a:bodyPr vert="horz" lIns="91440" tIns="45720" rIns="91440" bIns="45720" rtlCol="0" anchor="b">
            <a:normAutofit/>
          </a:bodyPr>
          <a:lstStyle/>
          <a:p>
            <a:pPr algn="ctr" defTabSz="914400">
              <a:lnSpc>
                <a:spcPct val="90000"/>
              </a:lnSpc>
              <a:spcBef>
                <a:spcPct val="0"/>
              </a:spcBef>
              <a:spcAft>
                <a:spcPts val="600"/>
              </a:spcAft>
            </a:pPr>
            <a:r>
              <a:rPr lang="en-US" sz="7400" b="1" dirty="0">
                <a:latin typeface="+mj-lt"/>
                <a:ea typeface="+mj-ea"/>
                <a:cs typeface="+mj-cs"/>
              </a:rPr>
              <a:t>How I saved $1,100 a year by changing </a:t>
            </a:r>
            <a:r>
              <a:rPr lang="en-US" sz="7400" b="1" i="1" u="sng" dirty="0">
                <a:latin typeface="+mj-lt"/>
                <a:ea typeface="+mj-ea"/>
                <a:cs typeface="+mj-cs"/>
              </a:rPr>
              <a:t>how</a:t>
            </a:r>
            <a:r>
              <a:rPr lang="en-US" sz="7400" b="1" dirty="0">
                <a:latin typeface="+mj-lt"/>
                <a:ea typeface="+mj-ea"/>
                <a:cs typeface="+mj-cs"/>
              </a:rPr>
              <a:t> I drink coffee…</a:t>
            </a:r>
          </a:p>
        </p:txBody>
      </p:sp>
      <p:cxnSp>
        <p:nvCxnSpPr>
          <p:cNvPr id="33" name="Straight Connector 29">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963130" y="10247586"/>
            <a:ext cx="1871084"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1340068"/>
      </p:ext>
    </p:extLst>
  </p:cSld>
  <p:clrMapOvr>
    <a:masterClrMapping/>
  </p:clrMapOvr>
  <p:transition spd="slow">
    <p:pull dir="r"/>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7CA0DAA6-33B8-4A25-810D-2F4D816FB4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946482" cy="13716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4B3A636-15B7-D54F-961B-6C29B80FBFF6}"/>
              </a:ext>
            </a:extLst>
          </p:cNvPr>
          <p:cNvSpPr/>
          <p:nvPr/>
        </p:nvSpPr>
        <p:spPr>
          <a:xfrm>
            <a:off x="1302783" y="3845858"/>
            <a:ext cx="6755246" cy="4798255"/>
          </a:xfrm>
          <a:prstGeom prst="rect">
            <a:avLst/>
          </a:prstGeom>
          <a:noFill/>
        </p:spPr>
        <p:txBody>
          <a:bodyPr vert="horz" lIns="91440" tIns="45720" rIns="91440" bIns="45720" rtlCol="0" anchor="b">
            <a:normAutofit/>
          </a:bodyPr>
          <a:lstStyle/>
          <a:p>
            <a:pPr algn="ctr" defTabSz="914400">
              <a:lnSpc>
                <a:spcPct val="90000"/>
              </a:lnSpc>
              <a:spcBef>
                <a:spcPct val="0"/>
              </a:spcBef>
              <a:spcAft>
                <a:spcPts val="600"/>
              </a:spcAft>
            </a:pPr>
            <a:r>
              <a:rPr lang="en-US" sz="8800" b="1" dirty="0">
                <a:solidFill>
                  <a:schemeClr val="bg1"/>
                </a:solidFill>
                <a:latin typeface="+mj-lt"/>
                <a:ea typeface="+mj-ea"/>
                <a:cs typeface="+mj-cs"/>
              </a:rPr>
              <a:t>AMERICANS DRINK A LOT OF COFFEE!</a:t>
            </a:r>
          </a:p>
        </p:txBody>
      </p:sp>
      <p:pic>
        <p:nvPicPr>
          <p:cNvPr id="4" name="Picture 3" descr="A screenshot of a cell phone&#10;&#10;Description automatically generated">
            <a:extLst>
              <a:ext uri="{FF2B5EF4-FFF2-40B4-BE49-F238E27FC236}">
                <a16:creationId xmlns:a16="http://schemas.microsoft.com/office/drawing/2014/main" id="{8B302367-39DF-CB48-8BDD-D681F2F5792B}"/>
              </a:ext>
            </a:extLst>
          </p:cNvPr>
          <p:cNvPicPr>
            <a:picLocks noChangeAspect="1"/>
          </p:cNvPicPr>
          <p:nvPr/>
        </p:nvPicPr>
        <p:blipFill rotWithShape="1">
          <a:blip r:embed="rId2"/>
          <a:srcRect l="124" r="1493"/>
          <a:stretch/>
        </p:blipFill>
        <p:spPr>
          <a:xfrm>
            <a:off x="9309806" y="10"/>
            <a:ext cx="15077371" cy="13715990"/>
          </a:xfrm>
          <a:prstGeom prst="rect">
            <a:avLst/>
          </a:prstGeom>
        </p:spPr>
      </p:pic>
    </p:spTree>
    <p:extLst>
      <p:ext uri="{BB962C8B-B14F-4D97-AF65-F5344CB8AC3E}">
        <p14:creationId xmlns:p14="http://schemas.microsoft.com/office/powerpoint/2010/main" val="2963771019"/>
      </p:ext>
    </p:extLst>
  </p:cSld>
  <p:clrMapOvr>
    <a:masterClrMapping/>
  </p:clrMapOvr>
  <p:transition spd="slow">
    <p:pull dir="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A807E48-A8D2-F644-8473-88D2FCC09270}"/>
              </a:ext>
            </a:extLst>
          </p:cNvPr>
          <p:cNvSpPr>
            <a:spLocks noGrp="1"/>
          </p:cNvSpPr>
          <p:nvPr>
            <p:ph type="body" sz="quarter" idx="12"/>
          </p:nvPr>
        </p:nvSpPr>
        <p:spPr/>
        <p:txBody>
          <a:bodyPr/>
          <a:lstStyle/>
          <a:p>
            <a:r>
              <a:rPr lang="en-US" dirty="0">
                <a:solidFill>
                  <a:schemeClr val="bg2"/>
                </a:solidFill>
              </a:rPr>
              <a:t>COFFEE AND SUBSCRIPTIONS</a:t>
            </a:r>
          </a:p>
        </p:txBody>
      </p:sp>
      <p:sp>
        <p:nvSpPr>
          <p:cNvPr id="3" name="Chart Placeholder 2">
            <a:extLst>
              <a:ext uri="{FF2B5EF4-FFF2-40B4-BE49-F238E27FC236}">
                <a16:creationId xmlns:a16="http://schemas.microsoft.com/office/drawing/2014/main" id="{921FAAEB-F8FD-1C43-8985-D81A6668C166}"/>
              </a:ext>
            </a:extLst>
          </p:cNvPr>
          <p:cNvSpPr>
            <a:spLocks noGrp="1"/>
          </p:cNvSpPr>
          <p:nvPr>
            <p:ph type="chart" sz="quarter" idx="13"/>
          </p:nvPr>
        </p:nvSpPr>
        <p:spPr/>
      </p:sp>
      <p:graphicFrame>
        <p:nvGraphicFramePr>
          <p:cNvPr id="4" name="Chart 3">
            <a:extLst>
              <a:ext uri="{FF2B5EF4-FFF2-40B4-BE49-F238E27FC236}">
                <a16:creationId xmlns:a16="http://schemas.microsoft.com/office/drawing/2014/main" id="{B0D2887F-0D0E-2545-BD5A-B18C9237FAE5}"/>
              </a:ext>
            </a:extLst>
          </p:cNvPr>
          <p:cNvGraphicFramePr/>
          <p:nvPr>
            <p:extLst>
              <p:ext uri="{D42A27DB-BD31-4B8C-83A1-F6EECF244321}">
                <p14:modId xmlns:p14="http://schemas.microsoft.com/office/powerpoint/2010/main" val="2150166842"/>
              </p:ext>
            </p:extLst>
          </p:nvPr>
        </p:nvGraphicFramePr>
        <p:xfrm>
          <a:off x="-1" y="0"/>
          <a:ext cx="24387175" cy="13716000"/>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4">
            <a:extLst>
              <a:ext uri="{FF2B5EF4-FFF2-40B4-BE49-F238E27FC236}">
                <a16:creationId xmlns:a16="http://schemas.microsoft.com/office/drawing/2014/main" id="{A4923F3F-DE25-D942-B85A-CC21D2E781A9}"/>
              </a:ext>
            </a:extLst>
          </p:cNvPr>
          <p:cNvSpPr/>
          <p:nvPr/>
        </p:nvSpPr>
        <p:spPr>
          <a:xfrm>
            <a:off x="19881289" y="11106835"/>
            <a:ext cx="2159567" cy="646331"/>
          </a:xfrm>
          <a:prstGeom prst="rect">
            <a:avLst/>
          </a:prstGeom>
        </p:spPr>
        <p:txBody>
          <a:bodyPr wrap="none">
            <a:spAutoFit/>
          </a:bodyPr>
          <a:lstStyle/>
          <a:p>
            <a:pPr algn="ctr"/>
            <a:r>
              <a:rPr lang="en-US" b="1" dirty="0">
                <a:solidFill>
                  <a:schemeClr val="bg1"/>
                </a:solidFill>
              </a:rPr>
              <a:t>$8.66/MO</a:t>
            </a:r>
          </a:p>
        </p:txBody>
      </p:sp>
      <p:sp>
        <p:nvSpPr>
          <p:cNvPr id="6" name="Rectangle 5">
            <a:extLst>
              <a:ext uri="{FF2B5EF4-FFF2-40B4-BE49-F238E27FC236}">
                <a16:creationId xmlns:a16="http://schemas.microsoft.com/office/drawing/2014/main" id="{4C9D8F26-DEBE-DB48-9FD1-7E126973ED08}"/>
              </a:ext>
            </a:extLst>
          </p:cNvPr>
          <p:cNvSpPr/>
          <p:nvPr/>
        </p:nvSpPr>
        <p:spPr>
          <a:xfrm>
            <a:off x="3789165" y="1856056"/>
            <a:ext cx="2393605" cy="646331"/>
          </a:xfrm>
          <a:prstGeom prst="rect">
            <a:avLst/>
          </a:prstGeom>
        </p:spPr>
        <p:txBody>
          <a:bodyPr wrap="none">
            <a:spAutoFit/>
          </a:bodyPr>
          <a:lstStyle/>
          <a:p>
            <a:pPr algn="ctr"/>
            <a:r>
              <a:rPr lang="en-US" b="1" dirty="0">
                <a:solidFill>
                  <a:schemeClr val="bg1"/>
                </a:solidFill>
              </a:rPr>
              <a:t>175.00/MO</a:t>
            </a:r>
          </a:p>
        </p:txBody>
      </p:sp>
      <p:sp>
        <p:nvSpPr>
          <p:cNvPr id="7" name="Rectangle 6">
            <a:extLst>
              <a:ext uri="{FF2B5EF4-FFF2-40B4-BE49-F238E27FC236}">
                <a16:creationId xmlns:a16="http://schemas.microsoft.com/office/drawing/2014/main" id="{2B943F72-BEC8-DF4D-9F2D-B2AAD1487B50}"/>
              </a:ext>
            </a:extLst>
          </p:cNvPr>
          <p:cNvSpPr/>
          <p:nvPr/>
        </p:nvSpPr>
        <p:spPr>
          <a:xfrm>
            <a:off x="11839946" y="8148482"/>
            <a:ext cx="2159566" cy="646331"/>
          </a:xfrm>
          <a:prstGeom prst="rect">
            <a:avLst/>
          </a:prstGeom>
        </p:spPr>
        <p:txBody>
          <a:bodyPr wrap="none">
            <a:spAutoFit/>
          </a:bodyPr>
          <a:lstStyle/>
          <a:p>
            <a:pPr algn="ctr"/>
            <a:r>
              <a:rPr lang="en-US" b="1" dirty="0">
                <a:solidFill>
                  <a:schemeClr val="bg1"/>
                </a:solidFill>
              </a:rPr>
              <a:t>60.42/MO</a:t>
            </a:r>
          </a:p>
        </p:txBody>
      </p:sp>
      <p:sp>
        <p:nvSpPr>
          <p:cNvPr id="8" name="Rectangle 7">
            <a:extLst>
              <a:ext uri="{FF2B5EF4-FFF2-40B4-BE49-F238E27FC236}">
                <a16:creationId xmlns:a16="http://schemas.microsoft.com/office/drawing/2014/main" id="{F875CF71-8B3A-E747-9EEC-5F0B83CD1613}"/>
              </a:ext>
            </a:extLst>
          </p:cNvPr>
          <p:cNvSpPr/>
          <p:nvPr/>
        </p:nvSpPr>
        <p:spPr>
          <a:xfrm>
            <a:off x="7742600" y="5862917"/>
            <a:ext cx="2393605" cy="646331"/>
          </a:xfrm>
          <a:prstGeom prst="rect">
            <a:avLst/>
          </a:prstGeom>
        </p:spPr>
        <p:txBody>
          <a:bodyPr wrap="none">
            <a:spAutoFit/>
          </a:bodyPr>
          <a:lstStyle/>
          <a:p>
            <a:pPr algn="ctr"/>
            <a:r>
              <a:rPr lang="en-US" b="1" dirty="0">
                <a:solidFill>
                  <a:schemeClr val="bg1"/>
                </a:solidFill>
              </a:rPr>
              <a:t>104.33/MO</a:t>
            </a:r>
          </a:p>
        </p:txBody>
      </p:sp>
    </p:spTree>
    <p:extLst>
      <p:ext uri="{BB962C8B-B14F-4D97-AF65-F5344CB8AC3E}">
        <p14:creationId xmlns:p14="http://schemas.microsoft.com/office/powerpoint/2010/main" val="932868310"/>
      </p:ext>
    </p:extLst>
  </p:cSld>
  <p:clrMapOvr>
    <a:masterClrMapping/>
  </p:clrMapOvr>
  <p:transition spd="slow">
    <p:pull dir="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DE6FDDE-90BC-BF4C-878C-FDF55D492D4C}"/>
              </a:ext>
            </a:extLst>
          </p:cNvPr>
          <p:cNvSpPr>
            <a:spLocks noGrp="1"/>
          </p:cNvSpPr>
          <p:nvPr>
            <p:ph type="body" sz="quarter" idx="12"/>
          </p:nvPr>
        </p:nvSpPr>
        <p:spPr/>
        <p:txBody>
          <a:bodyPr/>
          <a:lstStyle/>
          <a:p>
            <a:endParaRPr lang="en-US"/>
          </a:p>
        </p:txBody>
      </p:sp>
      <p:sp>
        <p:nvSpPr>
          <p:cNvPr id="3" name="Chart Placeholder 2">
            <a:extLst>
              <a:ext uri="{FF2B5EF4-FFF2-40B4-BE49-F238E27FC236}">
                <a16:creationId xmlns:a16="http://schemas.microsoft.com/office/drawing/2014/main" id="{1D9419DA-FEFE-DB40-A4CB-8BC0003A9AE5}"/>
              </a:ext>
            </a:extLst>
          </p:cNvPr>
          <p:cNvSpPr>
            <a:spLocks noGrp="1"/>
          </p:cNvSpPr>
          <p:nvPr>
            <p:ph type="chart" sz="quarter" idx="13"/>
          </p:nvPr>
        </p:nvSpPr>
        <p:spPr/>
      </p:sp>
      <p:graphicFrame>
        <p:nvGraphicFramePr>
          <p:cNvPr id="4" name="Chart 3">
            <a:extLst>
              <a:ext uri="{FF2B5EF4-FFF2-40B4-BE49-F238E27FC236}">
                <a16:creationId xmlns:a16="http://schemas.microsoft.com/office/drawing/2014/main" id="{38538551-D662-2045-A8D2-C371A59864DA}"/>
              </a:ext>
            </a:extLst>
          </p:cNvPr>
          <p:cNvGraphicFramePr/>
          <p:nvPr>
            <p:extLst>
              <p:ext uri="{D42A27DB-BD31-4B8C-83A1-F6EECF244321}">
                <p14:modId xmlns:p14="http://schemas.microsoft.com/office/powerpoint/2010/main" val="596095461"/>
              </p:ext>
            </p:extLst>
          </p:nvPr>
        </p:nvGraphicFramePr>
        <p:xfrm>
          <a:off x="1" y="-215153"/>
          <a:ext cx="24387174" cy="13931153"/>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4">
            <a:extLst>
              <a:ext uri="{FF2B5EF4-FFF2-40B4-BE49-F238E27FC236}">
                <a16:creationId xmlns:a16="http://schemas.microsoft.com/office/drawing/2014/main" id="{BE5EBE65-EC72-BA42-A93E-5EED3E5E3462}"/>
              </a:ext>
            </a:extLst>
          </p:cNvPr>
          <p:cNvSpPr/>
          <p:nvPr/>
        </p:nvSpPr>
        <p:spPr>
          <a:xfrm>
            <a:off x="17747212" y="8014012"/>
            <a:ext cx="2393604" cy="646331"/>
          </a:xfrm>
          <a:prstGeom prst="rect">
            <a:avLst/>
          </a:prstGeom>
        </p:spPr>
        <p:txBody>
          <a:bodyPr wrap="none">
            <a:spAutoFit/>
          </a:bodyPr>
          <a:lstStyle/>
          <a:p>
            <a:pPr algn="ctr"/>
            <a:r>
              <a:rPr lang="en-US" b="1" dirty="0">
                <a:solidFill>
                  <a:schemeClr val="bg1"/>
                </a:solidFill>
              </a:rPr>
              <a:t>$60.42/MO</a:t>
            </a:r>
          </a:p>
        </p:txBody>
      </p:sp>
      <p:sp>
        <p:nvSpPr>
          <p:cNvPr id="6" name="Rectangle 5">
            <a:extLst>
              <a:ext uri="{FF2B5EF4-FFF2-40B4-BE49-F238E27FC236}">
                <a16:creationId xmlns:a16="http://schemas.microsoft.com/office/drawing/2014/main" id="{25316107-5E87-1B44-AF58-35C6B03B81BF}"/>
              </a:ext>
            </a:extLst>
          </p:cNvPr>
          <p:cNvSpPr/>
          <p:nvPr/>
        </p:nvSpPr>
        <p:spPr>
          <a:xfrm>
            <a:off x="20601183" y="8874624"/>
            <a:ext cx="2393604" cy="646331"/>
          </a:xfrm>
          <a:prstGeom prst="rect">
            <a:avLst/>
          </a:prstGeom>
        </p:spPr>
        <p:txBody>
          <a:bodyPr wrap="none">
            <a:spAutoFit/>
          </a:bodyPr>
          <a:lstStyle/>
          <a:p>
            <a:pPr algn="ctr"/>
            <a:r>
              <a:rPr lang="en-US" b="1" dirty="0">
                <a:solidFill>
                  <a:schemeClr val="bg1"/>
                </a:solidFill>
              </a:rPr>
              <a:t>$45.00/MO</a:t>
            </a:r>
          </a:p>
        </p:txBody>
      </p:sp>
      <p:sp>
        <p:nvSpPr>
          <p:cNvPr id="7" name="TextBox 6">
            <a:extLst>
              <a:ext uri="{FF2B5EF4-FFF2-40B4-BE49-F238E27FC236}">
                <a16:creationId xmlns:a16="http://schemas.microsoft.com/office/drawing/2014/main" id="{D00F5E63-2179-4B45-AAE4-CDA1CF52A672}"/>
              </a:ext>
            </a:extLst>
          </p:cNvPr>
          <p:cNvSpPr txBox="1"/>
          <p:nvPr/>
        </p:nvSpPr>
        <p:spPr>
          <a:xfrm>
            <a:off x="10418471" y="5539753"/>
            <a:ext cx="2393605" cy="646331"/>
          </a:xfrm>
          <a:prstGeom prst="rect">
            <a:avLst/>
          </a:prstGeom>
          <a:noFill/>
        </p:spPr>
        <p:txBody>
          <a:bodyPr wrap="square" rtlCol="0">
            <a:spAutoFit/>
          </a:bodyPr>
          <a:lstStyle/>
          <a:p>
            <a:r>
              <a:rPr lang="en-US" b="1" dirty="0">
                <a:solidFill>
                  <a:schemeClr val="bg1"/>
                </a:solidFill>
              </a:rPr>
              <a:t>$104/MO</a:t>
            </a:r>
          </a:p>
        </p:txBody>
      </p:sp>
    </p:spTree>
    <p:extLst>
      <p:ext uri="{BB962C8B-B14F-4D97-AF65-F5344CB8AC3E}">
        <p14:creationId xmlns:p14="http://schemas.microsoft.com/office/powerpoint/2010/main" val="2318432982"/>
      </p:ext>
    </p:extLst>
  </p:cSld>
  <p:clrMapOvr>
    <a:masterClrMapping/>
  </p:clrMapOvr>
  <p:transition spd="slow">
    <p:pull dir="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6423C52-38A4-D94F-ADF2-0E995ABF4242}"/>
              </a:ext>
            </a:extLst>
          </p:cNvPr>
          <p:cNvSpPr>
            <a:spLocks noGrp="1"/>
          </p:cNvSpPr>
          <p:nvPr>
            <p:ph type="body" sz="quarter" idx="15"/>
          </p:nvPr>
        </p:nvSpPr>
        <p:spPr>
          <a:xfrm>
            <a:off x="322728" y="3065929"/>
            <a:ext cx="23397883" cy="9651873"/>
          </a:xfrm>
        </p:spPr>
        <p:txBody>
          <a:bodyPr numCol="3"/>
          <a:lstStyle/>
          <a:p>
            <a:r>
              <a:rPr lang="en-US" sz="3200" dirty="0"/>
              <a:t>• Be grateful for what you do have. </a:t>
            </a:r>
          </a:p>
          <a:p>
            <a:r>
              <a:rPr lang="en-US" sz="3200" dirty="0"/>
              <a:t>• Look at automatic draws and credit card charges and cancel non-necessity memberships </a:t>
            </a:r>
            <a:br>
              <a:rPr lang="en-US" sz="3200" dirty="0"/>
            </a:br>
            <a:r>
              <a:rPr lang="en-US" sz="3200" dirty="0"/>
              <a:t>• Call Mortgage company to see if payment can be deferred or reduced </a:t>
            </a:r>
            <a:br>
              <a:rPr lang="en-US" sz="3200" dirty="0"/>
            </a:br>
            <a:r>
              <a:rPr lang="en-US" sz="3200" dirty="0"/>
              <a:t>• Call credit card company to see if payments can be deferred or reduced </a:t>
            </a:r>
            <a:br>
              <a:rPr lang="en-US" sz="3200" dirty="0"/>
            </a:br>
            <a:r>
              <a:rPr lang="en-US" sz="3200" dirty="0"/>
              <a:t>◦ Request a rate reduction </a:t>
            </a:r>
            <a:br>
              <a:rPr lang="en-US" sz="3200" dirty="0"/>
            </a:br>
            <a:r>
              <a:rPr lang="en-US" sz="3200" dirty="0"/>
              <a:t>• Use credit to purchase and pay off full statement balance upon due date </a:t>
            </a:r>
            <a:br>
              <a:rPr lang="en-US" sz="3200" dirty="0"/>
            </a:br>
            <a:r>
              <a:rPr lang="en-US" sz="3200" dirty="0"/>
              <a:t>• Consolidate your student loans or place into deferment if available </a:t>
            </a:r>
            <a:br>
              <a:rPr lang="en-US" sz="3200" dirty="0"/>
            </a:br>
            <a:r>
              <a:rPr lang="en-US" sz="3200" dirty="0"/>
              <a:t>• Buy products in bulk where available</a:t>
            </a:r>
            <a:br>
              <a:rPr lang="en-US" sz="3200" dirty="0"/>
            </a:br>
            <a:r>
              <a:rPr lang="en-US" sz="3200" dirty="0"/>
              <a:t>◦ Buy generic instead of name brands </a:t>
            </a:r>
            <a:br>
              <a:rPr lang="en-US" sz="3200" dirty="0"/>
            </a:br>
            <a:r>
              <a:rPr lang="en-US" sz="3200" dirty="0"/>
              <a:t>• Cook at home instead of eating out </a:t>
            </a:r>
            <a:br>
              <a:rPr lang="en-US" sz="3200" dirty="0"/>
            </a:br>
            <a:r>
              <a:rPr lang="en-US" sz="3200" dirty="0"/>
              <a:t>• Xcel Energy is allowing for assistance with utility bills. Call Xcel to request assistance </a:t>
            </a:r>
            <a:br>
              <a:rPr lang="en-US" sz="3200" dirty="0"/>
            </a:br>
            <a:r>
              <a:rPr lang="en-US" sz="3200" dirty="0"/>
              <a:t>• Unplug electrical items not in use </a:t>
            </a:r>
            <a:br>
              <a:rPr lang="en-US" sz="3200" dirty="0"/>
            </a:br>
            <a:r>
              <a:rPr lang="en-US" sz="3200" dirty="0"/>
              <a:t>• Lower the temp on the hot water heater </a:t>
            </a:r>
            <a:br>
              <a:rPr lang="en-US" sz="3200" dirty="0"/>
            </a:br>
            <a:r>
              <a:rPr lang="en-US" sz="3200" dirty="0"/>
              <a:t>• Unemployment???? </a:t>
            </a:r>
            <a:br>
              <a:rPr lang="en-US" sz="3200" dirty="0"/>
            </a:br>
            <a:r>
              <a:rPr lang="en-US" sz="3200" dirty="0"/>
              <a:t>• Special grants for bartenders experiencing cash shortage </a:t>
            </a:r>
            <a:br>
              <a:rPr lang="en-US" sz="3200" dirty="0"/>
            </a:br>
            <a:r>
              <a:rPr lang="en-US" sz="3200" dirty="0"/>
              <a:t>• Bundle home and auto insurance </a:t>
            </a:r>
            <a:br>
              <a:rPr lang="en-US" sz="3200" dirty="0"/>
            </a:br>
            <a:r>
              <a:rPr lang="en-US" sz="3200" dirty="0"/>
              <a:t>• Stop buying so many clothes! </a:t>
            </a:r>
            <a:br>
              <a:rPr lang="en-US" sz="3200" dirty="0"/>
            </a:br>
            <a:r>
              <a:rPr lang="en-US" sz="3200" dirty="0"/>
              <a:t>• Make gifts for people, instead of buying</a:t>
            </a:r>
            <a:br>
              <a:rPr lang="en-US" sz="3200" dirty="0"/>
            </a:br>
            <a:r>
              <a:rPr lang="en-US" sz="3200" dirty="0"/>
              <a:t>• Buy less expensive cleaning products </a:t>
            </a:r>
            <a:br>
              <a:rPr lang="en-US" sz="3200" dirty="0"/>
            </a:br>
            <a:r>
              <a:rPr lang="en-US" sz="3200" dirty="0"/>
              <a:t>• Simplify your "beauty" routine </a:t>
            </a:r>
            <a:br>
              <a:rPr lang="en-US" sz="3200" dirty="0"/>
            </a:br>
            <a:r>
              <a:rPr lang="en-US" sz="3200" dirty="0"/>
              <a:t>• Turn lights off more and replace bulbs with high-efficiency ones </a:t>
            </a:r>
            <a:br>
              <a:rPr lang="en-US" sz="3200" dirty="0"/>
            </a:br>
            <a:r>
              <a:rPr lang="en-US" sz="3200" dirty="0"/>
              <a:t>• Raise your insurance deductibles </a:t>
            </a:r>
            <a:br>
              <a:rPr lang="en-US" sz="3200" dirty="0"/>
            </a:br>
            <a:r>
              <a:rPr lang="en-US" sz="3200" dirty="0"/>
              <a:t>• Lower your cell phone bill </a:t>
            </a:r>
            <a:br>
              <a:rPr lang="en-US" sz="3200" dirty="0"/>
            </a:br>
            <a:r>
              <a:rPr lang="en-US" sz="3200" dirty="0"/>
              <a:t>• Reduce or eliminate consumable habits (smoking, alcohol consumption) </a:t>
            </a:r>
            <a:br>
              <a:rPr lang="en-US" sz="3200" dirty="0"/>
            </a:br>
            <a:r>
              <a:rPr lang="en-US" sz="3200" dirty="0"/>
              <a:t>• For those facing a financial strain, the Supplemental Nutrition Assistance Program (SNAP), could be extremely helpful. It provides a cash benefit for food to help supplement those expenses.</a:t>
            </a:r>
          </a:p>
          <a:p>
            <a:endParaRPr lang="en-US" sz="3200" dirty="0">
              <a:solidFill>
                <a:schemeClr val="bg1"/>
              </a:solidFill>
            </a:endParaRPr>
          </a:p>
        </p:txBody>
      </p:sp>
      <p:sp>
        <p:nvSpPr>
          <p:cNvPr id="6" name="Text Placeholder 5">
            <a:extLst>
              <a:ext uri="{FF2B5EF4-FFF2-40B4-BE49-F238E27FC236}">
                <a16:creationId xmlns:a16="http://schemas.microsoft.com/office/drawing/2014/main" id="{6DE653B2-319C-CE40-A63B-B6E4970AE08B}"/>
              </a:ext>
            </a:extLst>
          </p:cNvPr>
          <p:cNvSpPr>
            <a:spLocks noGrp="1"/>
          </p:cNvSpPr>
          <p:nvPr>
            <p:ph type="body" sz="quarter" idx="12"/>
          </p:nvPr>
        </p:nvSpPr>
        <p:spPr/>
        <p:txBody>
          <a:bodyPr/>
          <a:lstStyle/>
          <a:p>
            <a:r>
              <a:rPr lang="en-US" dirty="0"/>
              <a:t>OTHER WAYS TO CUT EXPENSES</a:t>
            </a:r>
          </a:p>
        </p:txBody>
      </p:sp>
      <p:sp>
        <p:nvSpPr>
          <p:cNvPr id="7" name="Rectangle 6">
            <a:extLst>
              <a:ext uri="{FF2B5EF4-FFF2-40B4-BE49-F238E27FC236}">
                <a16:creationId xmlns:a16="http://schemas.microsoft.com/office/drawing/2014/main" id="{2D1DF32C-9468-7041-8DC3-AAA9099AA22C}"/>
              </a:ext>
            </a:extLst>
          </p:cNvPr>
          <p:cNvSpPr/>
          <p:nvPr/>
        </p:nvSpPr>
        <p:spPr>
          <a:xfrm>
            <a:off x="0" y="0"/>
            <a:ext cx="24387175" cy="536028"/>
          </a:xfrm>
          <a:prstGeom prst="rect">
            <a:avLst/>
          </a:prstGeom>
          <a:solidFill>
            <a:srgbClr val="5F8F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4946668"/>
      </p:ext>
    </p:extLst>
  </p:cSld>
  <p:clrMapOvr>
    <a:masterClrMapping/>
  </p:clrMapOvr>
  <p:transition spd="slow">
    <p:pull dir="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4C91EBC-BD32-4D42-A865-2941F2BB2ACD}"/>
              </a:ext>
            </a:extLst>
          </p:cNvPr>
          <p:cNvPicPr>
            <a:picLocks noChangeAspect="1"/>
          </p:cNvPicPr>
          <p:nvPr/>
        </p:nvPicPr>
        <p:blipFill>
          <a:blip r:embed="rId2">
            <a:extLst>
              <a:ext uri="{BEBA8EAE-BF5A-486C-A8C5-ECC9F3942E4B}">
                <a14:imgProps xmlns:a14="http://schemas.microsoft.com/office/drawing/2010/main">
                  <a14:imgLayer>
                    <a14:imgEffect>
                      <a14:brightnessContrast contrast="-3000"/>
                    </a14:imgEffect>
                  </a14:imgLayer>
                </a14:imgProps>
              </a:ext>
            </a:extLst>
          </a:blip>
          <a:stretch>
            <a:fillRect/>
          </a:stretch>
        </p:blipFill>
        <p:spPr>
          <a:xfrm>
            <a:off x="1585" y="-2"/>
            <a:ext cx="24384004" cy="13716004"/>
          </a:xfrm>
          <a:prstGeom prst="rect">
            <a:avLst/>
          </a:prstGeom>
        </p:spPr>
      </p:pic>
      <p:sp>
        <p:nvSpPr>
          <p:cNvPr id="2" name="Text Placeholder 1">
            <a:extLst>
              <a:ext uri="{FF2B5EF4-FFF2-40B4-BE49-F238E27FC236}">
                <a16:creationId xmlns:a16="http://schemas.microsoft.com/office/drawing/2014/main" id="{7E6EA31D-0FF7-AC4D-BAC8-74E97875686B}"/>
              </a:ext>
            </a:extLst>
          </p:cNvPr>
          <p:cNvSpPr>
            <a:spLocks noGrp="1"/>
          </p:cNvSpPr>
          <p:nvPr>
            <p:ph type="body" sz="quarter" idx="10"/>
          </p:nvPr>
        </p:nvSpPr>
        <p:spPr>
          <a:xfrm>
            <a:off x="4410635" y="6234627"/>
            <a:ext cx="15598588" cy="1094146"/>
          </a:xfrm>
        </p:spPr>
        <p:txBody>
          <a:bodyPr/>
          <a:lstStyle/>
          <a:p>
            <a:r>
              <a:rPr lang="en-US" sz="7900" dirty="0">
                <a:solidFill>
                  <a:srgbClr val="644C78"/>
                </a:solidFill>
              </a:rPr>
              <a:t>PLANNING FOR RETIREMENT</a:t>
            </a:r>
          </a:p>
        </p:txBody>
      </p:sp>
      <p:sp>
        <p:nvSpPr>
          <p:cNvPr id="3" name="Text Placeholder 2">
            <a:extLst>
              <a:ext uri="{FF2B5EF4-FFF2-40B4-BE49-F238E27FC236}">
                <a16:creationId xmlns:a16="http://schemas.microsoft.com/office/drawing/2014/main" id="{3E154B9B-6DD4-D84E-A69E-AA089AEA1EE5}"/>
              </a:ext>
            </a:extLst>
          </p:cNvPr>
          <p:cNvSpPr>
            <a:spLocks noGrp="1"/>
          </p:cNvSpPr>
          <p:nvPr>
            <p:ph type="body" sz="quarter" idx="13"/>
          </p:nvPr>
        </p:nvSpPr>
        <p:spPr>
          <a:solidFill>
            <a:srgbClr val="644C78"/>
          </a:solidFill>
        </p:spPr>
        <p:txBody>
          <a:bodyPr/>
          <a:lstStyle/>
          <a:p>
            <a:r>
              <a:rPr lang="en-US" dirty="0"/>
              <a:t>3</a:t>
            </a:r>
          </a:p>
        </p:txBody>
      </p:sp>
      <p:sp>
        <p:nvSpPr>
          <p:cNvPr id="15" name="Text Placeholder 1">
            <a:extLst>
              <a:ext uri="{FF2B5EF4-FFF2-40B4-BE49-F238E27FC236}">
                <a16:creationId xmlns:a16="http://schemas.microsoft.com/office/drawing/2014/main" id="{D7E438A1-297A-1E45-AA0B-125032162377}"/>
              </a:ext>
            </a:extLst>
          </p:cNvPr>
          <p:cNvSpPr txBox="1">
            <a:spLocks/>
          </p:cNvSpPr>
          <p:nvPr/>
        </p:nvSpPr>
        <p:spPr>
          <a:xfrm>
            <a:off x="4410635" y="7572613"/>
            <a:ext cx="15598588" cy="623248"/>
          </a:xfrm>
          <a:prstGeom prst="rect">
            <a:avLst/>
          </a:prstGeom>
        </p:spPr>
        <p:txBody>
          <a:bodyPr vert="horz" wrap="square" lIns="0" tIns="0" rIns="0" bIns="0" rtlCol="0" anchor="t" anchorCtr="0">
            <a:spAutoFit/>
          </a:bodyPr>
          <a:lstStyle>
            <a:lvl1pPr marL="0" indent="0" algn="ctr" defTabSz="1828800" rtl="0" eaLnBrk="1" latinLnBrk="0" hangingPunct="1">
              <a:lnSpc>
                <a:spcPct val="90000"/>
              </a:lnSpc>
              <a:spcBef>
                <a:spcPts val="2000"/>
              </a:spcBef>
              <a:buFont typeface="Arial" panose="020B0604020202020204" pitchFamily="34" charset="0"/>
              <a:buNone/>
              <a:defRPr sz="8800" b="1" kern="1200">
                <a:solidFill>
                  <a:schemeClr val="bg1"/>
                </a:solidFill>
                <a:latin typeface="Metropolis" pitchFamily="2" charset="77"/>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4500" dirty="0">
                <a:solidFill>
                  <a:srgbClr val="644C78"/>
                </a:solidFill>
              </a:rPr>
              <a:t>RECCESSION PROOFING YOUR PLAN</a:t>
            </a:r>
          </a:p>
        </p:txBody>
      </p:sp>
    </p:spTree>
    <p:extLst>
      <p:ext uri="{BB962C8B-B14F-4D97-AF65-F5344CB8AC3E}">
        <p14:creationId xmlns:p14="http://schemas.microsoft.com/office/powerpoint/2010/main" val="3061842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Picture 99">
            <a:extLst>
              <a:ext uri="{FF2B5EF4-FFF2-40B4-BE49-F238E27FC236}">
                <a16:creationId xmlns:a16="http://schemas.microsoft.com/office/drawing/2014/main" id="{285813F3-85E5-3743-9BCB-55916BAFE5B6}"/>
              </a:ext>
            </a:extLst>
          </p:cNvPr>
          <p:cNvPicPr>
            <a:picLocks noChangeAspect="1"/>
          </p:cNvPicPr>
          <p:nvPr/>
        </p:nvPicPr>
        <p:blipFill>
          <a:blip r:embed="rId2">
            <a:extLst>
              <a:ext uri="{BEBA8EAE-BF5A-486C-A8C5-ECC9F3942E4B}">
                <a14:imgProps xmlns:a14="http://schemas.microsoft.com/office/drawing/2010/main">
                  <a14:imgLayer>
                    <a14:imgEffect>
                      <a14:brightnessContrast contrast="-3000"/>
                    </a14:imgEffect>
                  </a14:imgLayer>
                </a14:imgProps>
              </a:ext>
            </a:extLst>
          </a:blip>
          <a:stretch>
            <a:fillRect/>
          </a:stretch>
        </p:blipFill>
        <p:spPr>
          <a:xfrm>
            <a:off x="1585" y="-2"/>
            <a:ext cx="24384004" cy="13716004"/>
          </a:xfrm>
          <a:prstGeom prst="rect">
            <a:avLst/>
          </a:prstGeom>
        </p:spPr>
      </p:pic>
      <p:pic>
        <p:nvPicPr>
          <p:cNvPr id="101" name="Picture 100">
            <a:extLst>
              <a:ext uri="{FF2B5EF4-FFF2-40B4-BE49-F238E27FC236}">
                <a16:creationId xmlns:a16="http://schemas.microsoft.com/office/drawing/2014/main" id="{FA578BE9-C849-B643-99A9-CE120114C456}"/>
              </a:ext>
            </a:extLst>
          </p:cNvPr>
          <p:cNvPicPr>
            <a:picLocks noChangeAspect="1"/>
          </p:cNvPicPr>
          <p:nvPr/>
        </p:nvPicPr>
        <p:blipFill rotWithShape="1">
          <a:blip r:embed="rId3"/>
          <a:srcRect l="5909" t="7653" r="71261" b="6078"/>
          <a:stretch/>
        </p:blipFill>
        <p:spPr>
          <a:xfrm>
            <a:off x="22809741" y="12123252"/>
            <a:ext cx="1373300" cy="1371600"/>
          </a:xfrm>
          <a:prstGeom prst="rect">
            <a:avLst/>
          </a:prstGeom>
          <a:ln>
            <a:noFill/>
          </a:ln>
          <a:effectLst>
            <a:outerShdw blurRad="292100" dist="139700" dir="2700000" algn="tl" rotWithShape="0">
              <a:srgbClr val="333333">
                <a:alpha val="65000"/>
              </a:srgbClr>
            </a:outerShdw>
          </a:effectLst>
        </p:spPr>
      </p:pic>
      <p:grpSp>
        <p:nvGrpSpPr>
          <p:cNvPr id="104" name="Group 103">
            <a:extLst>
              <a:ext uri="{FF2B5EF4-FFF2-40B4-BE49-F238E27FC236}">
                <a16:creationId xmlns:a16="http://schemas.microsoft.com/office/drawing/2014/main" id="{7BA3B729-F824-0147-A656-E29B5A657CDB}"/>
              </a:ext>
            </a:extLst>
          </p:cNvPr>
          <p:cNvGrpSpPr/>
          <p:nvPr/>
        </p:nvGrpSpPr>
        <p:grpSpPr>
          <a:xfrm>
            <a:off x="8562832" y="7075840"/>
            <a:ext cx="12806910" cy="2290644"/>
            <a:chOff x="4483822" y="3893520"/>
            <a:chExt cx="6403455" cy="1145322"/>
          </a:xfrm>
        </p:grpSpPr>
        <p:sp>
          <p:nvSpPr>
            <p:cNvPr id="105" name="bk object 41">
              <a:extLst>
                <a:ext uri="{FF2B5EF4-FFF2-40B4-BE49-F238E27FC236}">
                  <a16:creationId xmlns:a16="http://schemas.microsoft.com/office/drawing/2014/main" id="{4ADC08AD-4D78-284F-92AF-F8F09016F269}"/>
                </a:ext>
              </a:extLst>
            </p:cNvPr>
            <p:cNvSpPr/>
            <p:nvPr/>
          </p:nvSpPr>
          <p:spPr>
            <a:xfrm>
              <a:off x="4483822" y="4751429"/>
              <a:ext cx="1281103" cy="286906"/>
            </a:xfrm>
            <a:custGeom>
              <a:avLst/>
              <a:gdLst/>
              <a:ahLst/>
              <a:cxnLst/>
              <a:rect l="l" t="t" r="r" b="b"/>
              <a:pathLst>
                <a:path w="1060450" h="237489">
                  <a:moveTo>
                    <a:pt x="0" y="237489"/>
                  </a:moveTo>
                  <a:lnTo>
                    <a:pt x="1060030" y="237489"/>
                  </a:lnTo>
                  <a:lnTo>
                    <a:pt x="1060030" y="0"/>
                  </a:lnTo>
                  <a:lnTo>
                    <a:pt x="0" y="0"/>
                  </a:lnTo>
                  <a:lnTo>
                    <a:pt x="0" y="237489"/>
                  </a:lnTo>
                  <a:close/>
                </a:path>
              </a:pathLst>
            </a:custGeom>
            <a:solidFill>
              <a:srgbClr val="D8DFE6"/>
            </a:solidFill>
          </p:spPr>
          <p:txBody>
            <a:bodyPr wrap="square" lIns="0" tIns="0" rIns="0" bIns="0" rtlCol="0"/>
            <a:lstStyle/>
            <a:p>
              <a:pPr defTabSz="1828800">
                <a:defRPr/>
              </a:pPr>
              <a:endParaRPr kern="0">
                <a:solidFill>
                  <a:srgbClr val="555659"/>
                </a:solidFill>
              </a:endParaRPr>
            </a:p>
          </p:txBody>
        </p:sp>
        <p:sp>
          <p:nvSpPr>
            <p:cNvPr id="106" name="bk object 42">
              <a:extLst>
                <a:ext uri="{FF2B5EF4-FFF2-40B4-BE49-F238E27FC236}">
                  <a16:creationId xmlns:a16="http://schemas.microsoft.com/office/drawing/2014/main" id="{95882B61-E8A7-8A45-AAB5-4AD2C3E5AEEB}"/>
                </a:ext>
              </a:extLst>
            </p:cNvPr>
            <p:cNvSpPr/>
            <p:nvPr/>
          </p:nvSpPr>
          <p:spPr>
            <a:xfrm>
              <a:off x="4803974" y="4466058"/>
              <a:ext cx="960444" cy="285371"/>
            </a:xfrm>
            <a:custGeom>
              <a:avLst/>
              <a:gdLst/>
              <a:ahLst/>
              <a:cxnLst/>
              <a:rect l="l" t="t" r="r" b="b"/>
              <a:pathLst>
                <a:path w="795019" h="236219">
                  <a:moveTo>
                    <a:pt x="0" y="236220"/>
                  </a:moveTo>
                  <a:lnTo>
                    <a:pt x="795019" y="236220"/>
                  </a:lnTo>
                  <a:lnTo>
                    <a:pt x="795019" y="0"/>
                  </a:lnTo>
                  <a:lnTo>
                    <a:pt x="0" y="0"/>
                  </a:lnTo>
                  <a:lnTo>
                    <a:pt x="0" y="236220"/>
                  </a:lnTo>
                  <a:close/>
                </a:path>
              </a:pathLst>
            </a:custGeom>
            <a:solidFill>
              <a:srgbClr val="D8DFE6"/>
            </a:solidFill>
          </p:spPr>
          <p:txBody>
            <a:bodyPr wrap="square" lIns="0" tIns="0" rIns="0" bIns="0" rtlCol="0"/>
            <a:lstStyle/>
            <a:p>
              <a:pPr defTabSz="1828800">
                <a:defRPr/>
              </a:pPr>
              <a:endParaRPr kern="0">
                <a:solidFill>
                  <a:srgbClr val="555659"/>
                </a:solidFill>
              </a:endParaRPr>
            </a:p>
          </p:txBody>
        </p:sp>
        <p:sp>
          <p:nvSpPr>
            <p:cNvPr id="107" name="bk object 43">
              <a:extLst>
                <a:ext uri="{FF2B5EF4-FFF2-40B4-BE49-F238E27FC236}">
                  <a16:creationId xmlns:a16="http://schemas.microsoft.com/office/drawing/2014/main" id="{522012A4-7646-5641-B597-356D440CF316}"/>
                </a:ext>
              </a:extLst>
            </p:cNvPr>
            <p:cNvSpPr/>
            <p:nvPr/>
          </p:nvSpPr>
          <p:spPr>
            <a:xfrm>
              <a:off x="5124113" y="4179152"/>
              <a:ext cx="640552" cy="286906"/>
            </a:xfrm>
            <a:custGeom>
              <a:avLst/>
              <a:gdLst/>
              <a:ahLst/>
              <a:cxnLst/>
              <a:rect l="l" t="t" r="r" b="b"/>
              <a:pathLst>
                <a:path w="530225" h="237489">
                  <a:moveTo>
                    <a:pt x="0" y="237489"/>
                  </a:moveTo>
                  <a:lnTo>
                    <a:pt x="530021" y="237489"/>
                  </a:lnTo>
                  <a:lnTo>
                    <a:pt x="530021" y="0"/>
                  </a:lnTo>
                  <a:lnTo>
                    <a:pt x="0" y="0"/>
                  </a:lnTo>
                  <a:lnTo>
                    <a:pt x="0" y="237489"/>
                  </a:lnTo>
                  <a:close/>
                </a:path>
              </a:pathLst>
            </a:custGeom>
            <a:solidFill>
              <a:srgbClr val="D8DFE6"/>
            </a:solidFill>
          </p:spPr>
          <p:txBody>
            <a:bodyPr wrap="square" lIns="0" tIns="0" rIns="0" bIns="0" rtlCol="0"/>
            <a:lstStyle/>
            <a:p>
              <a:pPr defTabSz="1828800">
                <a:defRPr/>
              </a:pPr>
              <a:endParaRPr kern="0">
                <a:solidFill>
                  <a:srgbClr val="555659"/>
                </a:solidFill>
              </a:endParaRPr>
            </a:p>
          </p:txBody>
        </p:sp>
        <p:sp>
          <p:nvSpPr>
            <p:cNvPr id="108" name="bk object 44">
              <a:extLst>
                <a:ext uri="{FF2B5EF4-FFF2-40B4-BE49-F238E27FC236}">
                  <a16:creationId xmlns:a16="http://schemas.microsoft.com/office/drawing/2014/main" id="{C4265183-F3EB-BE40-8687-EE872445B579}"/>
                </a:ext>
              </a:extLst>
            </p:cNvPr>
            <p:cNvSpPr/>
            <p:nvPr/>
          </p:nvSpPr>
          <p:spPr>
            <a:xfrm>
              <a:off x="5444265" y="3893781"/>
              <a:ext cx="320659" cy="285371"/>
            </a:xfrm>
            <a:custGeom>
              <a:avLst/>
              <a:gdLst/>
              <a:ahLst/>
              <a:cxnLst/>
              <a:rect l="l" t="t" r="r" b="b"/>
              <a:pathLst>
                <a:path w="265430" h="236219">
                  <a:moveTo>
                    <a:pt x="0" y="236219"/>
                  </a:moveTo>
                  <a:lnTo>
                    <a:pt x="265010" y="236219"/>
                  </a:lnTo>
                  <a:lnTo>
                    <a:pt x="265010" y="0"/>
                  </a:lnTo>
                  <a:lnTo>
                    <a:pt x="0" y="0"/>
                  </a:lnTo>
                  <a:lnTo>
                    <a:pt x="0" y="236219"/>
                  </a:lnTo>
                  <a:close/>
                </a:path>
              </a:pathLst>
            </a:custGeom>
            <a:solidFill>
              <a:srgbClr val="D8DFE6"/>
            </a:solidFill>
          </p:spPr>
          <p:txBody>
            <a:bodyPr wrap="square" lIns="0" tIns="0" rIns="0" bIns="0" rtlCol="0"/>
            <a:lstStyle/>
            <a:p>
              <a:pPr defTabSz="1828800">
                <a:defRPr/>
              </a:pPr>
              <a:endParaRPr kern="0">
                <a:solidFill>
                  <a:srgbClr val="555659"/>
                </a:solidFill>
              </a:endParaRPr>
            </a:p>
          </p:txBody>
        </p:sp>
        <p:sp>
          <p:nvSpPr>
            <p:cNvPr id="109" name="bk object 45">
              <a:extLst>
                <a:ext uri="{FF2B5EF4-FFF2-40B4-BE49-F238E27FC236}">
                  <a16:creationId xmlns:a16="http://schemas.microsoft.com/office/drawing/2014/main" id="{B9CC829E-E428-D042-8A28-20D10BAC2173}"/>
                </a:ext>
              </a:extLst>
            </p:cNvPr>
            <p:cNvSpPr/>
            <p:nvPr/>
          </p:nvSpPr>
          <p:spPr>
            <a:xfrm>
              <a:off x="4483822" y="3893520"/>
              <a:ext cx="1281103" cy="1145322"/>
            </a:xfrm>
            <a:custGeom>
              <a:avLst/>
              <a:gdLst/>
              <a:ahLst/>
              <a:cxnLst/>
              <a:rect l="l" t="t" r="r" b="b"/>
              <a:pathLst>
                <a:path w="1060450" h="948055">
                  <a:moveTo>
                    <a:pt x="0" y="947635"/>
                  </a:moveTo>
                  <a:lnTo>
                    <a:pt x="0" y="710730"/>
                  </a:lnTo>
                  <a:lnTo>
                    <a:pt x="265010" y="710730"/>
                  </a:lnTo>
                  <a:lnTo>
                    <a:pt x="265010" y="473811"/>
                  </a:lnTo>
                  <a:lnTo>
                    <a:pt x="530009" y="473811"/>
                  </a:lnTo>
                  <a:lnTo>
                    <a:pt x="530009" y="236905"/>
                  </a:lnTo>
                  <a:lnTo>
                    <a:pt x="795020" y="236905"/>
                  </a:lnTo>
                  <a:lnTo>
                    <a:pt x="795020" y="0"/>
                  </a:lnTo>
                  <a:lnTo>
                    <a:pt x="1060030" y="0"/>
                  </a:lnTo>
                  <a:lnTo>
                    <a:pt x="1060030" y="947635"/>
                  </a:lnTo>
                </a:path>
              </a:pathLst>
            </a:custGeom>
            <a:ln w="12700">
              <a:solidFill>
                <a:srgbClr val="5A8CA8"/>
              </a:solidFill>
            </a:ln>
          </p:spPr>
          <p:txBody>
            <a:bodyPr wrap="square" lIns="0" tIns="0" rIns="0" bIns="0" rtlCol="0"/>
            <a:lstStyle/>
            <a:p>
              <a:pPr defTabSz="1828800">
                <a:defRPr/>
              </a:pPr>
              <a:endParaRPr kern="0">
                <a:solidFill>
                  <a:srgbClr val="555659"/>
                </a:solidFill>
              </a:endParaRPr>
            </a:p>
          </p:txBody>
        </p:sp>
        <p:sp>
          <p:nvSpPr>
            <p:cNvPr id="110" name="bk object 46">
              <a:extLst>
                <a:ext uri="{FF2B5EF4-FFF2-40B4-BE49-F238E27FC236}">
                  <a16:creationId xmlns:a16="http://schemas.microsoft.com/office/drawing/2014/main" id="{973C4A88-D36B-7148-900C-7881F7FF3E11}"/>
                </a:ext>
              </a:extLst>
            </p:cNvPr>
            <p:cNvSpPr/>
            <p:nvPr/>
          </p:nvSpPr>
          <p:spPr>
            <a:xfrm>
              <a:off x="5764416" y="4751429"/>
              <a:ext cx="1281103" cy="286906"/>
            </a:xfrm>
            <a:custGeom>
              <a:avLst/>
              <a:gdLst/>
              <a:ahLst/>
              <a:cxnLst/>
              <a:rect l="l" t="t" r="r" b="b"/>
              <a:pathLst>
                <a:path w="1060450" h="237489">
                  <a:moveTo>
                    <a:pt x="0" y="237489"/>
                  </a:moveTo>
                  <a:lnTo>
                    <a:pt x="1060018" y="237489"/>
                  </a:lnTo>
                  <a:lnTo>
                    <a:pt x="1060018" y="0"/>
                  </a:lnTo>
                  <a:lnTo>
                    <a:pt x="0" y="0"/>
                  </a:lnTo>
                  <a:lnTo>
                    <a:pt x="0" y="237489"/>
                  </a:lnTo>
                  <a:close/>
                </a:path>
              </a:pathLst>
            </a:custGeom>
            <a:solidFill>
              <a:srgbClr val="D8DFE6"/>
            </a:solidFill>
          </p:spPr>
          <p:txBody>
            <a:bodyPr wrap="square" lIns="0" tIns="0" rIns="0" bIns="0" rtlCol="0"/>
            <a:lstStyle/>
            <a:p>
              <a:pPr defTabSz="1828800">
                <a:defRPr/>
              </a:pPr>
              <a:endParaRPr kern="0">
                <a:solidFill>
                  <a:srgbClr val="555659"/>
                </a:solidFill>
              </a:endParaRPr>
            </a:p>
          </p:txBody>
        </p:sp>
        <p:sp>
          <p:nvSpPr>
            <p:cNvPr id="111" name="bk object 47">
              <a:extLst>
                <a:ext uri="{FF2B5EF4-FFF2-40B4-BE49-F238E27FC236}">
                  <a16:creationId xmlns:a16="http://schemas.microsoft.com/office/drawing/2014/main" id="{7E4CCB3F-894B-6E49-97B3-4CC238EF77E0}"/>
                </a:ext>
              </a:extLst>
            </p:cNvPr>
            <p:cNvSpPr/>
            <p:nvPr/>
          </p:nvSpPr>
          <p:spPr>
            <a:xfrm>
              <a:off x="6084569" y="4466058"/>
              <a:ext cx="960444" cy="285371"/>
            </a:xfrm>
            <a:custGeom>
              <a:avLst/>
              <a:gdLst/>
              <a:ahLst/>
              <a:cxnLst/>
              <a:rect l="l" t="t" r="r" b="b"/>
              <a:pathLst>
                <a:path w="795019" h="236219">
                  <a:moveTo>
                    <a:pt x="0" y="236220"/>
                  </a:moveTo>
                  <a:lnTo>
                    <a:pt x="795007" y="236220"/>
                  </a:lnTo>
                  <a:lnTo>
                    <a:pt x="795007" y="0"/>
                  </a:lnTo>
                  <a:lnTo>
                    <a:pt x="0" y="0"/>
                  </a:lnTo>
                  <a:lnTo>
                    <a:pt x="0" y="236220"/>
                  </a:lnTo>
                  <a:close/>
                </a:path>
              </a:pathLst>
            </a:custGeom>
            <a:solidFill>
              <a:srgbClr val="D8DFE6"/>
            </a:solidFill>
          </p:spPr>
          <p:txBody>
            <a:bodyPr wrap="square" lIns="0" tIns="0" rIns="0" bIns="0" rtlCol="0"/>
            <a:lstStyle/>
            <a:p>
              <a:pPr defTabSz="1828800">
                <a:defRPr/>
              </a:pPr>
              <a:endParaRPr kern="0">
                <a:solidFill>
                  <a:srgbClr val="555659"/>
                </a:solidFill>
              </a:endParaRPr>
            </a:p>
          </p:txBody>
        </p:sp>
        <p:sp>
          <p:nvSpPr>
            <p:cNvPr id="112" name="bk object 48">
              <a:extLst>
                <a:ext uri="{FF2B5EF4-FFF2-40B4-BE49-F238E27FC236}">
                  <a16:creationId xmlns:a16="http://schemas.microsoft.com/office/drawing/2014/main" id="{5B0B32BE-A2C6-3E41-9514-4E79971223BD}"/>
                </a:ext>
              </a:extLst>
            </p:cNvPr>
            <p:cNvSpPr/>
            <p:nvPr/>
          </p:nvSpPr>
          <p:spPr>
            <a:xfrm>
              <a:off x="6404706" y="4179152"/>
              <a:ext cx="640552" cy="286906"/>
            </a:xfrm>
            <a:custGeom>
              <a:avLst/>
              <a:gdLst/>
              <a:ahLst/>
              <a:cxnLst/>
              <a:rect l="l" t="t" r="r" b="b"/>
              <a:pathLst>
                <a:path w="530225" h="237489">
                  <a:moveTo>
                    <a:pt x="0" y="237489"/>
                  </a:moveTo>
                  <a:lnTo>
                    <a:pt x="530009" y="237489"/>
                  </a:lnTo>
                  <a:lnTo>
                    <a:pt x="530009" y="0"/>
                  </a:lnTo>
                  <a:lnTo>
                    <a:pt x="0" y="0"/>
                  </a:lnTo>
                  <a:lnTo>
                    <a:pt x="0" y="237489"/>
                  </a:lnTo>
                  <a:close/>
                </a:path>
              </a:pathLst>
            </a:custGeom>
            <a:solidFill>
              <a:srgbClr val="D8DFE6"/>
            </a:solidFill>
          </p:spPr>
          <p:txBody>
            <a:bodyPr wrap="square" lIns="0" tIns="0" rIns="0" bIns="0" rtlCol="0"/>
            <a:lstStyle/>
            <a:p>
              <a:pPr defTabSz="1828800">
                <a:defRPr/>
              </a:pPr>
              <a:endParaRPr kern="0">
                <a:solidFill>
                  <a:srgbClr val="555659"/>
                </a:solidFill>
              </a:endParaRPr>
            </a:p>
          </p:txBody>
        </p:sp>
        <p:sp>
          <p:nvSpPr>
            <p:cNvPr id="113" name="bk object 49">
              <a:extLst>
                <a:ext uri="{FF2B5EF4-FFF2-40B4-BE49-F238E27FC236}">
                  <a16:creationId xmlns:a16="http://schemas.microsoft.com/office/drawing/2014/main" id="{A506752C-14E7-BC4D-9383-9DDE2AA43495}"/>
                </a:ext>
              </a:extLst>
            </p:cNvPr>
            <p:cNvSpPr/>
            <p:nvPr/>
          </p:nvSpPr>
          <p:spPr>
            <a:xfrm>
              <a:off x="6724860" y="3893781"/>
              <a:ext cx="320659" cy="285371"/>
            </a:xfrm>
            <a:custGeom>
              <a:avLst/>
              <a:gdLst/>
              <a:ahLst/>
              <a:cxnLst/>
              <a:rect l="l" t="t" r="r" b="b"/>
              <a:pathLst>
                <a:path w="265430" h="236219">
                  <a:moveTo>
                    <a:pt x="0" y="236219"/>
                  </a:moveTo>
                  <a:lnTo>
                    <a:pt x="264998" y="236219"/>
                  </a:lnTo>
                  <a:lnTo>
                    <a:pt x="264998" y="0"/>
                  </a:lnTo>
                  <a:lnTo>
                    <a:pt x="0" y="0"/>
                  </a:lnTo>
                  <a:lnTo>
                    <a:pt x="0" y="236219"/>
                  </a:lnTo>
                  <a:close/>
                </a:path>
              </a:pathLst>
            </a:custGeom>
            <a:solidFill>
              <a:srgbClr val="D8DFE6"/>
            </a:solidFill>
          </p:spPr>
          <p:txBody>
            <a:bodyPr wrap="square" lIns="0" tIns="0" rIns="0" bIns="0" rtlCol="0"/>
            <a:lstStyle/>
            <a:p>
              <a:pPr defTabSz="1828800">
                <a:defRPr/>
              </a:pPr>
              <a:endParaRPr kern="0">
                <a:solidFill>
                  <a:srgbClr val="555659"/>
                </a:solidFill>
              </a:endParaRPr>
            </a:p>
          </p:txBody>
        </p:sp>
        <p:sp>
          <p:nvSpPr>
            <p:cNvPr id="114" name="bk object 50">
              <a:extLst>
                <a:ext uri="{FF2B5EF4-FFF2-40B4-BE49-F238E27FC236}">
                  <a16:creationId xmlns:a16="http://schemas.microsoft.com/office/drawing/2014/main" id="{36809EF8-4C75-0347-87D5-88519443C041}"/>
                </a:ext>
              </a:extLst>
            </p:cNvPr>
            <p:cNvSpPr/>
            <p:nvPr/>
          </p:nvSpPr>
          <p:spPr>
            <a:xfrm>
              <a:off x="5764416" y="3893520"/>
              <a:ext cx="1281103" cy="1145322"/>
            </a:xfrm>
            <a:custGeom>
              <a:avLst/>
              <a:gdLst/>
              <a:ahLst/>
              <a:cxnLst/>
              <a:rect l="l" t="t" r="r" b="b"/>
              <a:pathLst>
                <a:path w="1060450" h="948055">
                  <a:moveTo>
                    <a:pt x="0" y="947635"/>
                  </a:moveTo>
                  <a:lnTo>
                    <a:pt x="0" y="710730"/>
                  </a:lnTo>
                  <a:lnTo>
                    <a:pt x="265010" y="710730"/>
                  </a:lnTo>
                  <a:lnTo>
                    <a:pt x="265010" y="473811"/>
                  </a:lnTo>
                  <a:lnTo>
                    <a:pt x="530009" y="473811"/>
                  </a:lnTo>
                  <a:lnTo>
                    <a:pt x="530009" y="236905"/>
                  </a:lnTo>
                  <a:lnTo>
                    <a:pt x="795020" y="236905"/>
                  </a:lnTo>
                  <a:lnTo>
                    <a:pt x="795020" y="0"/>
                  </a:lnTo>
                  <a:lnTo>
                    <a:pt x="1060018" y="0"/>
                  </a:lnTo>
                  <a:lnTo>
                    <a:pt x="1060018" y="947635"/>
                  </a:lnTo>
                </a:path>
              </a:pathLst>
            </a:custGeom>
            <a:ln w="12700">
              <a:solidFill>
                <a:srgbClr val="5A8CA8"/>
              </a:solidFill>
            </a:ln>
          </p:spPr>
          <p:txBody>
            <a:bodyPr wrap="square" lIns="0" tIns="0" rIns="0" bIns="0" rtlCol="0"/>
            <a:lstStyle/>
            <a:p>
              <a:pPr defTabSz="1828800">
                <a:defRPr/>
              </a:pPr>
              <a:endParaRPr kern="0">
                <a:solidFill>
                  <a:srgbClr val="555659"/>
                </a:solidFill>
              </a:endParaRPr>
            </a:p>
          </p:txBody>
        </p:sp>
        <p:sp>
          <p:nvSpPr>
            <p:cNvPr id="115" name="bk object 51">
              <a:extLst>
                <a:ext uri="{FF2B5EF4-FFF2-40B4-BE49-F238E27FC236}">
                  <a16:creationId xmlns:a16="http://schemas.microsoft.com/office/drawing/2014/main" id="{EAEA7F4B-0875-7F4E-89B2-15AC44B33C01}"/>
                </a:ext>
              </a:extLst>
            </p:cNvPr>
            <p:cNvSpPr/>
            <p:nvPr/>
          </p:nvSpPr>
          <p:spPr>
            <a:xfrm>
              <a:off x="7045002" y="4751429"/>
              <a:ext cx="1281103" cy="286906"/>
            </a:xfrm>
            <a:custGeom>
              <a:avLst/>
              <a:gdLst/>
              <a:ahLst/>
              <a:cxnLst/>
              <a:rect l="l" t="t" r="r" b="b"/>
              <a:pathLst>
                <a:path w="1060450" h="237489">
                  <a:moveTo>
                    <a:pt x="0" y="237489"/>
                  </a:moveTo>
                  <a:lnTo>
                    <a:pt x="1060030" y="237489"/>
                  </a:lnTo>
                  <a:lnTo>
                    <a:pt x="1060030" y="0"/>
                  </a:lnTo>
                  <a:lnTo>
                    <a:pt x="0" y="0"/>
                  </a:lnTo>
                  <a:lnTo>
                    <a:pt x="0" y="237489"/>
                  </a:lnTo>
                  <a:close/>
                </a:path>
              </a:pathLst>
            </a:custGeom>
            <a:solidFill>
              <a:srgbClr val="D8DFE6"/>
            </a:solidFill>
          </p:spPr>
          <p:txBody>
            <a:bodyPr wrap="square" lIns="0" tIns="0" rIns="0" bIns="0" rtlCol="0"/>
            <a:lstStyle/>
            <a:p>
              <a:pPr defTabSz="1828800">
                <a:defRPr/>
              </a:pPr>
              <a:endParaRPr kern="0">
                <a:solidFill>
                  <a:srgbClr val="555659"/>
                </a:solidFill>
              </a:endParaRPr>
            </a:p>
          </p:txBody>
        </p:sp>
        <p:sp>
          <p:nvSpPr>
            <p:cNvPr id="116" name="bk object 52">
              <a:extLst>
                <a:ext uri="{FF2B5EF4-FFF2-40B4-BE49-F238E27FC236}">
                  <a16:creationId xmlns:a16="http://schemas.microsoft.com/office/drawing/2014/main" id="{5AA0A693-2156-5C40-B2D9-1462D490EF5C}"/>
                </a:ext>
              </a:extLst>
            </p:cNvPr>
            <p:cNvSpPr/>
            <p:nvPr/>
          </p:nvSpPr>
          <p:spPr>
            <a:xfrm>
              <a:off x="7365155" y="4466058"/>
              <a:ext cx="960444" cy="285371"/>
            </a:xfrm>
            <a:custGeom>
              <a:avLst/>
              <a:gdLst/>
              <a:ahLst/>
              <a:cxnLst/>
              <a:rect l="l" t="t" r="r" b="b"/>
              <a:pathLst>
                <a:path w="795020" h="236219">
                  <a:moveTo>
                    <a:pt x="0" y="236220"/>
                  </a:moveTo>
                  <a:lnTo>
                    <a:pt x="795020" y="236220"/>
                  </a:lnTo>
                  <a:lnTo>
                    <a:pt x="795020" y="0"/>
                  </a:lnTo>
                  <a:lnTo>
                    <a:pt x="0" y="0"/>
                  </a:lnTo>
                  <a:lnTo>
                    <a:pt x="0" y="236220"/>
                  </a:lnTo>
                  <a:close/>
                </a:path>
              </a:pathLst>
            </a:custGeom>
            <a:solidFill>
              <a:srgbClr val="D8DFE6"/>
            </a:solidFill>
          </p:spPr>
          <p:txBody>
            <a:bodyPr wrap="square" lIns="0" tIns="0" rIns="0" bIns="0" rtlCol="0"/>
            <a:lstStyle/>
            <a:p>
              <a:pPr defTabSz="1828800">
                <a:defRPr/>
              </a:pPr>
              <a:endParaRPr kern="0">
                <a:solidFill>
                  <a:srgbClr val="555659"/>
                </a:solidFill>
              </a:endParaRPr>
            </a:p>
          </p:txBody>
        </p:sp>
        <p:sp>
          <p:nvSpPr>
            <p:cNvPr id="117" name="bk object 53">
              <a:extLst>
                <a:ext uri="{FF2B5EF4-FFF2-40B4-BE49-F238E27FC236}">
                  <a16:creationId xmlns:a16="http://schemas.microsoft.com/office/drawing/2014/main" id="{8DBA0104-6537-6547-84CA-7669092E4C0A}"/>
                </a:ext>
              </a:extLst>
            </p:cNvPr>
            <p:cNvSpPr/>
            <p:nvPr/>
          </p:nvSpPr>
          <p:spPr>
            <a:xfrm>
              <a:off x="7685292" y="4179152"/>
              <a:ext cx="640552" cy="286906"/>
            </a:xfrm>
            <a:custGeom>
              <a:avLst/>
              <a:gdLst/>
              <a:ahLst/>
              <a:cxnLst/>
              <a:rect l="l" t="t" r="r" b="b"/>
              <a:pathLst>
                <a:path w="530225" h="237489">
                  <a:moveTo>
                    <a:pt x="0" y="237489"/>
                  </a:moveTo>
                  <a:lnTo>
                    <a:pt x="530021" y="237489"/>
                  </a:lnTo>
                  <a:lnTo>
                    <a:pt x="530021" y="0"/>
                  </a:lnTo>
                  <a:lnTo>
                    <a:pt x="0" y="0"/>
                  </a:lnTo>
                  <a:lnTo>
                    <a:pt x="0" y="237489"/>
                  </a:lnTo>
                  <a:close/>
                </a:path>
              </a:pathLst>
            </a:custGeom>
            <a:solidFill>
              <a:srgbClr val="D8DFE6"/>
            </a:solidFill>
          </p:spPr>
          <p:txBody>
            <a:bodyPr wrap="square" lIns="0" tIns="0" rIns="0" bIns="0" rtlCol="0"/>
            <a:lstStyle/>
            <a:p>
              <a:pPr defTabSz="1828800">
                <a:defRPr/>
              </a:pPr>
              <a:endParaRPr kern="0">
                <a:solidFill>
                  <a:srgbClr val="555659"/>
                </a:solidFill>
              </a:endParaRPr>
            </a:p>
          </p:txBody>
        </p:sp>
        <p:sp>
          <p:nvSpPr>
            <p:cNvPr id="118" name="bk object 54">
              <a:extLst>
                <a:ext uri="{FF2B5EF4-FFF2-40B4-BE49-F238E27FC236}">
                  <a16:creationId xmlns:a16="http://schemas.microsoft.com/office/drawing/2014/main" id="{39F91857-3545-6C42-81BC-00CDE7C924BB}"/>
                </a:ext>
              </a:extLst>
            </p:cNvPr>
            <p:cNvSpPr/>
            <p:nvPr/>
          </p:nvSpPr>
          <p:spPr>
            <a:xfrm>
              <a:off x="8005446" y="3893781"/>
              <a:ext cx="320659" cy="285371"/>
            </a:xfrm>
            <a:custGeom>
              <a:avLst/>
              <a:gdLst/>
              <a:ahLst/>
              <a:cxnLst/>
              <a:rect l="l" t="t" r="r" b="b"/>
              <a:pathLst>
                <a:path w="265429" h="236219">
                  <a:moveTo>
                    <a:pt x="0" y="236219"/>
                  </a:moveTo>
                  <a:lnTo>
                    <a:pt x="265010" y="236219"/>
                  </a:lnTo>
                  <a:lnTo>
                    <a:pt x="265010" y="0"/>
                  </a:lnTo>
                  <a:lnTo>
                    <a:pt x="0" y="0"/>
                  </a:lnTo>
                  <a:lnTo>
                    <a:pt x="0" y="236219"/>
                  </a:lnTo>
                  <a:close/>
                </a:path>
              </a:pathLst>
            </a:custGeom>
            <a:solidFill>
              <a:srgbClr val="D8DFE6"/>
            </a:solidFill>
          </p:spPr>
          <p:txBody>
            <a:bodyPr wrap="square" lIns="0" tIns="0" rIns="0" bIns="0" rtlCol="0"/>
            <a:lstStyle/>
            <a:p>
              <a:pPr defTabSz="1828800">
                <a:defRPr/>
              </a:pPr>
              <a:endParaRPr kern="0">
                <a:solidFill>
                  <a:srgbClr val="555659"/>
                </a:solidFill>
              </a:endParaRPr>
            </a:p>
          </p:txBody>
        </p:sp>
        <p:sp>
          <p:nvSpPr>
            <p:cNvPr id="119" name="bk object 55">
              <a:extLst>
                <a:ext uri="{FF2B5EF4-FFF2-40B4-BE49-F238E27FC236}">
                  <a16:creationId xmlns:a16="http://schemas.microsoft.com/office/drawing/2014/main" id="{6CC48668-5CE7-EB4F-A84D-EA1E46D431AA}"/>
                </a:ext>
              </a:extLst>
            </p:cNvPr>
            <p:cNvSpPr/>
            <p:nvPr/>
          </p:nvSpPr>
          <p:spPr>
            <a:xfrm>
              <a:off x="7045002" y="3893520"/>
              <a:ext cx="1281103" cy="1145322"/>
            </a:xfrm>
            <a:custGeom>
              <a:avLst/>
              <a:gdLst/>
              <a:ahLst/>
              <a:cxnLst/>
              <a:rect l="l" t="t" r="r" b="b"/>
              <a:pathLst>
                <a:path w="1060450" h="948055">
                  <a:moveTo>
                    <a:pt x="0" y="947635"/>
                  </a:moveTo>
                  <a:lnTo>
                    <a:pt x="0" y="710730"/>
                  </a:lnTo>
                  <a:lnTo>
                    <a:pt x="265010" y="710730"/>
                  </a:lnTo>
                  <a:lnTo>
                    <a:pt x="265010" y="473811"/>
                  </a:lnTo>
                  <a:lnTo>
                    <a:pt x="530009" y="473811"/>
                  </a:lnTo>
                  <a:lnTo>
                    <a:pt x="530009" y="236905"/>
                  </a:lnTo>
                  <a:lnTo>
                    <a:pt x="795020" y="236905"/>
                  </a:lnTo>
                  <a:lnTo>
                    <a:pt x="795020" y="0"/>
                  </a:lnTo>
                  <a:lnTo>
                    <a:pt x="1060030" y="0"/>
                  </a:lnTo>
                  <a:lnTo>
                    <a:pt x="1060030" y="947635"/>
                  </a:lnTo>
                </a:path>
              </a:pathLst>
            </a:custGeom>
            <a:ln w="12700">
              <a:solidFill>
                <a:srgbClr val="5A8CA8"/>
              </a:solidFill>
            </a:ln>
          </p:spPr>
          <p:txBody>
            <a:bodyPr wrap="square" lIns="0" tIns="0" rIns="0" bIns="0" rtlCol="0"/>
            <a:lstStyle/>
            <a:p>
              <a:pPr defTabSz="1828800">
                <a:defRPr/>
              </a:pPr>
              <a:endParaRPr kern="0">
                <a:solidFill>
                  <a:srgbClr val="555659"/>
                </a:solidFill>
              </a:endParaRPr>
            </a:p>
          </p:txBody>
        </p:sp>
        <p:sp>
          <p:nvSpPr>
            <p:cNvPr id="120" name="bk object 56">
              <a:extLst>
                <a:ext uri="{FF2B5EF4-FFF2-40B4-BE49-F238E27FC236}">
                  <a16:creationId xmlns:a16="http://schemas.microsoft.com/office/drawing/2014/main" id="{DE1A0F59-4AC7-1443-840A-3216F6EBD4D9}"/>
                </a:ext>
              </a:extLst>
            </p:cNvPr>
            <p:cNvSpPr/>
            <p:nvPr/>
          </p:nvSpPr>
          <p:spPr>
            <a:xfrm>
              <a:off x="8325595" y="4751429"/>
              <a:ext cx="1281103" cy="286906"/>
            </a:xfrm>
            <a:custGeom>
              <a:avLst/>
              <a:gdLst/>
              <a:ahLst/>
              <a:cxnLst/>
              <a:rect l="l" t="t" r="r" b="b"/>
              <a:pathLst>
                <a:path w="1060450" h="237489">
                  <a:moveTo>
                    <a:pt x="0" y="237489"/>
                  </a:moveTo>
                  <a:lnTo>
                    <a:pt x="1060018" y="237489"/>
                  </a:lnTo>
                  <a:lnTo>
                    <a:pt x="1060018" y="0"/>
                  </a:lnTo>
                  <a:lnTo>
                    <a:pt x="0" y="0"/>
                  </a:lnTo>
                  <a:lnTo>
                    <a:pt x="0" y="237489"/>
                  </a:lnTo>
                  <a:close/>
                </a:path>
              </a:pathLst>
            </a:custGeom>
            <a:solidFill>
              <a:srgbClr val="D8DFE6"/>
            </a:solidFill>
          </p:spPr>
          <p:txBody>
            <a:bodyPr wrap="square" lIns="0" tIns="0" rIns="0" bIns="0" rtlCol="0"/>
            <a:lstStyle/>
            <a:p>
              <a:pPr defTabSz="1828800">
                <a:defRPr/>
              </a:pPr>
              <a:endParaRPr kern="0">
                <a:solidFill>
                  <a:srgbClr val="555659"/>
                </a:solidFill>
              </a:endParaRPr>
            </a:p>
          </p:txBody>
        </p:sp>
        <p:sp>
          <p:nvSpPr>
            <p:cNvPr id="121" name="bk object 57">
              <a:extLst>
                <a:ext uri="{FF2B5EF4-FFF2-40B4-BE49-F238E27FC236}">
                  <a16:creationId xmlns:a16="http://schemas.microsoft.com/office/drawing/2014/main" id="{A8935B08-3A7B-394E-888B-37F0800DD8AF}"/>
                </a:ext>
              </a:extLst>
            </p:cNvPr>
            <p:cNvSpPr/>
            <p:nvPr/>
          </p:nvSpPr>
          <p:spPr>
            <a:xfrm>
              <a:off x="8645733" y="4466058"/>
              <a:ext cx="960444" cy="285371"/>
            </a:xfrm>
            <a:custGeom>
              <a:avLst/>
              <a:gdLst/>
              <a:ahLst/>
              <a:cxnLst/>
              <a:rect l="l" t="t" r="r" b="b"/>
              <a:pathLst>
                <a:path w="795020" h="236219">
                  <a:moveTo>
                    <a:pt x="0" y="236220"/>
                  </a:moveTo>
                  <a:lnTo>
                    <a:pt x="795020" y="236220"/>
                  </a:lnTo>
                  <a:lnTo>
                    <a:pt x="795020" y="0"/>
                  </a:lnTo>
                  <a:lnTo>
                    <a:pt x="0" y="0"/>
                  </a:lnTo>
                  <a:lnTo>
                    <a:pt x="0" y="236220"/>
                  </a:lnTo>
                  <a:close/>
                </a:path>
              </a:pathLst>
            </a:custGeom>
            <a:solidFill>
              <a:srgbClr val="D8DFE6"/>
            </a:solidFill>
          </p:spPr>
          <p:txBody>
            <a:bodyPr wrap="square" lIns="0" tIns="0" rIns="0" bIns="0" rtlCol="0"/>
            <a:lstStyle/>
            <a:p>
              <a:pPr defTabSz="1828800">
                <a:defRPr/>
              </a:pPr>
              <a:endParaRPr kern="0">
                <a:solidFill>
                  <a:srgbClr val="555659"/>
                </a:solidFill>
              </a:endParaRPr>
            </a:p>
          </p:txBody>
        </p:sp>
        <p:sp>
          <p:nvSpPr>
            <p:cNvPr id="122" name="bk object 58">
              <a:extLst>
                <a:ext uri="{FF2B5EF4-FFF2-40B4-BE49-F238E27FC236}">
                  <a16:creationId xmlns:a16="http://schemas.microsoft.com/office/drawing/2014/main" id="{D991EF16-B667-F34B-9428-D7898CD691DE}"/>
                </a:ext>
              </a:extLst>
            </p:cNvPr>
            <p:cNvSpPr/>
            <p:nvPr/>
          </p:nvSpPr>
          <p:spPr>
            <a:xfrm>
              <a:off x="8965871" y="4179152"/>
              <a:ext cx="640552" cy="286906"/>
            </a:xfrm>
            <a:custGeom>
              <a:avLst/>
              <a:gdLst/>
              <a:ahLst/>
              <a:cxnLst/>
              <a:rect l="l" t="t" r="r" b="b"/>
              <a:pathLst>
                <a:path w="530225" h="237489">
                  <a:moveTo>
                    <a:pt x="0" y="237489"/>
                  </a:moveTo>
                  <a:lnTo>
                    <a:pt x="530021" y="237489"/>
                  </a:lnTo>
                  <a:lnTo>
                    <a:pt x="530021" y="0"/>
                  </a:lnTo>
                  <a:lnTo>
                    <a:pt x="0" y="0"/>
                  </a:lnTo>
                  <a:lnTo>
                    <a:pt x="0" y="237489"/>
                  </a:lnTo>
                  <a:close/>
                </a:path>
              </a:pathLst>
            </a:custGeom>
            <a:solidFill>
              <a:srgbClr val="D8DFE6"/>
            </a:solidFill>
          </p:spPr>
          <p:txBody>
            <a:bodyPr wrap="square" lIns="0" tIns="0" rIns="0" bIns="0" rtlCol="0"/>
            <a:lstStyle/>
            <a:p>
              <a:pPr defTabSz="1828800">
                <a:defRPr/>
              </a:pPr>
              <a:endParaRPr kern="0">
                <a:solidFill>
                  <a:srgbClr val="555659"/>
                </a:solidFill>
              </a:endParaRPr>
            </a:p>
          </p:txBody>
        </p:sp>
        <p:sp>
          <p:nvSpPr>
            <p:cNvPr id="123" name="bk object 59">
              <a:extLst>
                <a:ext uri="{FF2B5EF4-FFF2-40B4-BE49-F238E27FC236}">
                  <a16:creationId xmlns:a16="http://schemas.microsoft.com/office/drawing/2014/main" id="{04AA5BFA-478F-AA45-A02D-5A23932A7384}"/>
                </a:ext>
              </a:extLst>
            </p:cNvPr>
            <p:cNvSpPr/>
            <p:nvPr/>
          </p:nvSpPr>
          <p:spPr>
            <a:xfrm>
              <a:off x="9286039" y="3893781"/>
              <a:ext cx="320659" cy="285371"/>
            </a:xfrm>
            <a:custGeom>
              <a:avLst/>
              <a:gdLst/>
              <a:ahLst/>
              <a:cxnLst/>
              <a:rect l="l" t="t" r="r" b="b"/>
              <a:pathLst>
                <a:path w="265429" h="236219">
                  <a:moveTo>
                    <a:pt x="0" y="236219"/>
                  </a:moveTo>
                  <a:lnTo>
                    <a:pt x="264998" y="236219"/>
                  </a:lnTo>
                  <a:lnTo>
                    <a:pt x="264998" y="0"/>
                  </a:lnTo>
                  <a:lnTo>
                    <a:pt x="0" y="0"/>
                  </a:lnTo>
                  <a:lnTo>
                    <a:pt x="0" y="236219"/>
                  </a:lnTo>
                  <a:close/>
                </a:path>
              </a:pathLst>
            </a:custGeom>
            <a:solidFill>
              <a:srgbClr val="D8DFE6"/>
            </a:solidFill>
          </p:spPr>
          <p:txBody>
            <a:bodyPr wrap="square" lIns="0" tIns="0" rIns="0" bIns="0" rtlCol="0"/>
            <a:lstStyle/>
            <a:p>
              <a:pPr defTabSz="1828800">
                <a:defRPr/>
              </a:pPr>
              <a:endParaRPr kern="0">
                <a:solidFill>
                  <a:srgbClr val="555659"/>
                </a:solidFill>
              </a:endParaRPr>
            </a:p>
          </p:txBody>
        </p:sp>
        <p:sp>
          <p:nvSpPr>
            <p:cNvPr id="124" name="bk object 60">
              <a:extLst>
                <a:ext uri="{FF2B5EF4-FFF2-40B4-BE49-F238E27FC236}">
                  <a16:creationId xmlns:a16="http://schemas.microsoft.com/office/drawing/2014/main" id="{87B87442-4A03-0444-9F9A-822B8A8998BB}"/>
                </a:ext>
              </a:extLst>
            </p:cNvPr>
            <p:cNvSpPr/>
            <p:nvPr/>
          </p:nvSpPr>
          <p:spPr>
            <a:xfrm>
              <a:off x="8325595" y="3893520"/>
              <a:ext cx="1281103" cy="1145322"/>
            </a:xfrm>
            <a:custGeom>
              <a:avLst/>
              <a:gdLst/>
              <a:ahLst/>
              <a:cxnLst/>
              <a:rect l="l" t="t" r="r" b="b"/>
              <a:pathLst>
                <a:path w="1060450" h="948055">
                  <a:moveTo>
                    <a:pt x="0" y="947635"/>
                  </a:moveTo>
                  <a:lnTo>
                    <a:pt x="0" y="710730"/>
                  </a:lnTo>
                  <a:lnTo>
                    <a:pt x="264998" y="710730"/>
                  </a:lnTo>
                  <a:lnTo>
                    <a:pt x="264998" y="473811"/>
                  </a:lnTo>
                  <a:lnTo>
                    <a:pt x="529996" y="473811"/>
                  </a:lnTo>
                  <a:lnTo>
                    <a:pt x="529996" y="236905"/>
                  </a:lnTo>
                  <a:lnTo>
                    <a:pt x="795020" y="236905"/>
                  </a:lnTo>
                  <a:lnTo>
                    <a:pt x="795020" y="0"/>
                  </a:lnTo>
                  <a:lnTo>
                    <a:pt x="1060018" y="0"/>
                  </a:lnTo>
                  <a:lnTo>
                    <a:pt x="1060018" y="947635"/>
                  </a:lnTo>
                </a:path>
              </a:pathLst>
            </a:custGeom>
            <a:ln w="12700">
              <a:solidFill>
                <a:srgbClr val="5A8CA8"/>
              </a:solidFill>
            </a:ln>
          </p:spPr>
          <p:txBody>
            <a:bodyPr wrap="square" lIns="0" tIns="0" rIns="0" bIns="0" rtlCol="0"/>
            <a:lstStyle/>
            <a:p>
              <a:pPr defTabSz="1828800">
                <a:defRPr/>
              </a:pPr>
              <a:endParaRPr kern="0">
                <a:solidFill>
                  <a:srgbClr val="555659"/>
                </a:solidFill>
              </a:endParaRPr>
            </a:p>
          </p:txBody>
        </p:sp>
        <p:sp>
          <p:nvSpPr>
            <p:cNvPr id="125" name="bk object 61">
              <a:extLst>
                <a:ext uri="{FF2B5EF4-FFF2-40B4-BE49-F238E27FC236}">
                  <a16:creationId xmlns:a16="http://schemas.microsoft.com/office/drawing/2014/main" id="{FB63A15A-9C95-3E46-A625-27724328B98D}"/>
                </a:ext>
              </a:extLst>
            </p:cNvPr>
            <p:cNvSpPr/>
            <p:nvPr/>
          </p:nvSpPr>
          <p:spPr>
            <a:xfrm>
              <a:off x="9606174" y="4751429"/>
              <a:ext cx="1281103" cy="286906"/>
            </a:xfrm>
            <a:custGeom>
              <a:avLst/>
              <a:gdLst/>
              <a:ahLst/>
              <a:cxnLst/>
              <a:rect l="l" t="t" r="r" b="b"/>
              <a:pathLst>
                <a:path w="1060450" h="237489">
                  <a:moveTo>
                    <a:pt x="0" y="237489"/>
                  </a:moveTo>
                  <a:lnTo>
                    <a:pt x="1060030" y="237489"/>
                  </a:lnTo>
                  <a:lnTo>
                    <a:pt x="1060030" y="0"/>
                  </a:lnTo>
                  <a:lnTo>
                    <a:pt x="0" y="0"/>
                  </a:lnTo>
                  <a:lnTo>
                    <a:pt x="0" y="237489"/>
                  </a:lnTo>
                  <a:close/>
                </a:path>
              </a:pathLst>
            </a:custGeom>
            <a:solidFill>
              <a:srgbClr val="D8DFE6"/>
            </a:solidFill>
          </p:spPr>
          <p:txBody>
            <a:bodyPr wrap="square" lIns="0" tIns="0" rIns="0" bIns="0" rtlCol="0"/>
            <a:lstStyle/>
            <a:p>
              <a:pPr defTabSz="1828800">
                <a:defRPr/>
              </a:pPr>
              <a:endParaRPr kern="0">
                <a:solidFill>
                  <a:srgbClr val="555659"/>
                </a:solidFill>
              </a:endParaRPr>
            </a:p>
          </p:txBody>
        </p:sp>
        <p:sp>
          <p:nvSpPr>
            <p:cNvPr id="126" name="bk object 62">
              <a:extLst>
                <a:ext uri="{FF2B5EF4-FFF2-40B4-BE49-F238E27FC236}">
                  <a16:creationId xmlns:a16="http://schemas.microsoft.com/office/drawing/2014/main" id="{1A4CCA62-179A-AB42-B668-88F8AAAB2625}"/>
                </a:ext>
              </a:extLst>
            </p:cNvPr>
            <p:cNvSpPr/>
            <p:nvPr/>
          </p:nvSpPr>
          <p:spPr>
            <a:xfrm>
              <a:off x="9926327" y="4466058"/>
              <a:ext cx="960444" cy="285371"/>
            </a:xfrm>
            <a:custGeom>
              <a:avLst/>
              <a:gdLst/>
              <a:ahLst/>
              <a:cxnLst/>
              <a:rect l="l" t="t" r="r" b="b"/>
              <a:pathLst>
                <a:path w="795020" h="236219">
                  <a:moveTo>
                    <a:pt x="0" y="236220"/>
                  </a:moveTo>
                  <a:lnTo>
                    <a:pt x="795019" y="236220"/>
                  </a:lnTo>
                  <a:lnTo>
                    <a:pt x="795019" y="0"/>
                  </a:lnTo>
                  <a:lnTo>
                    <a:pt x="0" y="0"/>
                  </a:lnTo>
                  <a:lnTo>
                    <a:pt x="0" y="236220"/>
                  </a:lnTo>
                  <a:close/>
                </a:path>
              </a:pathLst>
            </a:custGeom>
            <a:solidFill>
              <a:srgbClr val="D8DFE6"/>
            </a:solidFill>
          </p:spPr>
          <p:txBody>
            <a:bodyPr wrap="square" lIns="0" tIns="0" rIns="0" bIns="0" rtlCol="0"/>
            <a:lstStyle/>
            <a:p>
              <a:pPr defTabSz="1828800">
                <a:defRPr/>
              </a:pPr>
              <a:endParaRPr kern="0">
                <a:solidFill>
                  <a:srgbClr val="555659"/>
                </a:solidFill>
              </a:endParaRPr>
            </a:p>
          </p:txBody>
        </p:sp>
        <p:sp>
          <p:nvSpPr>
            <p:cNvPr id="127" name="bk object 63">
              <a:extLst>
                <a:ext uri="{FF2B5EF4-FFF2-40B4-BE49-F238E27FC236}">
                  <a16:creationId xmlns:a16="http://schemas.microsoft.com/office/drawing/2014/main" id="{929DD746-8988-9644-901A-9540DF480F93}"/>
                </a:ext>
              </a:extLst>
            </p:cNvPr>
            <p:cNvSpPr/>
            <p:nvPr/>
          </p:nvSpPr>
          <p:spPr>
            <a:xfrm>
              <a:off x="10246465" y="4179152"/>
              <a:ext cx="640552" cy="286906"/>
            </a:xfrm>
            <a:custGeom>
              <a:avLst/>
              <a:gdLst/>
              <a:ahLst/>
              <a:cxnLst/>
              <a:rect l="l" t="t" r="r" b="b"/>
              <a:pathLst>
                <a:path w="530225" h="237489">
                  <a:moveTo>
                    <a:pt x="0" y="237489"/>
                  </a:moveTo>
                  <a:lnTo>
                    <a:pt x="530021" y="237489"/>
                  </a:lnTo>
                  <a:lnTo>
                    <a:pt x="530021" y="0"/>
                  </a:lnTo>
                  <a:lnTo>
                    <a:pt x="0" y="0"/>
                  </a:lnTo>
                  <a:lnTo>
                    <a:pt x="0" y="237489"/>
                  </a:lnTo>
                  <a:close/>
                </a:path>
              </a:pathLst>
            </a:custGeom>
            <a:solidFill>
              <a:srgbClr val="D8DFE6"/>
            </a:solidFill>
          </p:spPr>
          <p:txBody>
            <a:bodyPr wrap="square" lIns="0" tIns="0" rIns="0" bIns="0" rtlCol="0"/>
            <a:lstStyle/>
            <a:p>
              <a:pPr defTabSz="1828800">
                <a:defRPr/>
              </a:pPr>
              <a:endParaRPr kern="0">
                <a:solidFill>
                  <a:srgbClr val="555659"/>
                </a:solidFill>
              </a:endParaRPr>
            </a:p>
          </p:txBody>
        </p:sp>
        <p:sp>
          <p:nvSpPr>
            <p:cNvPr id="128" name="bk object 64">
              <a:extLst>
                <a:ext uri="{FF2B5EF4-FFF2-40B4-BE49-F238E27FC236}">
                  <a16:creationId xmlns:a16="http://schemas.microsoft.com/office/drawing/2014/main" id="{576CB091-2722-C640-8E5F-79D3BC730340}"/>
                </a:ext>
              </a:extLst>
            </p:cNvPr>
            <p:cNvSpPr/>
            <p:nvPr/>
          </p:nvSpPr>
          <p:spPr>
            <a:xfrm>
              <a:off x="10566618" y="3893781"/>
              <a:ext cx="320659" cy="285371"/>
            </a:xfrm>
            <a:custGeom>
              <a:avLst/>
              <a:gdLst/>
              <a:ahLst/>
              <a:cxnLst/>
              <a:rect l="l" t="t" r="r" b="b"/>
              <a:pathLst>
                <a:path w="265429" h="236219">
                  <a:moveTo>
                    <a:pt x="0" y="236219"/>
                  </a:moveTo>
                  <a:lnTo>
                    <a:pt x="265010" y="236219"/>
                  </a:lnTo>
                  <a:lnTo>
                    <a:pt x="265010" y="0"/>
                  </a:lnTo>
                  <a:lnTo>
                    <a:pt x="0" y="0"/>
                  </a:lnTo>
                  <a:lnTo>
                    <a:pt x="0" y="236219"/>
                  </a:lnTo>
                  <a:close/>
                </a:path>
              </a:pathLst>
            </a:custGeom>
            <a:solidFill>
              <a:srgbClr val="D8DFE6"/>
            </a:solidFill>
          </p:spPr>
          <p:txBody>
            <a:bodyPr wrap="square" lIns="0" tIns="0" rIns="0" bIns="0" rtlCol="0"/>
            <a:lstStyle/>
            <a:p>
              <a:pPr defTabSz="1828800">
                <a:defRPr/>
              </a:pPr>
              <a:endParaRPr kern="0">
                <a:solidFill>
                  <a:srgbClr val="555659"/>
                </a:solidFill>
              </a:endParaRPr>
            </a:p>
          </p:txBody>
        </p:sp>
        <p:sp>
          <p:nvSpPr>
            <p:cNvPr id="129" name="bk object 65">
              <a:extLst>
                <a:ext uri="{FF2B5EF4-FFF2-40B4-BE49-F238E27FC236}">
                  <a16:creationId xmlns:a16="http://schemas.microsoft.com/office/drawing/2014/main" id="{7C79EDD4-EC40-844C-BE6F-A0467696BA5B}"/>
                </a:ext>
              </a:extLst>
            </p:cNvPr>
            <p:cNvSpPr/>
            <p:nvPr/>
          </p:nvSpPr>
          <p:spPr>
            <a:xfrm>
              <a:off x="9606174" y="3893520"/>
              <a:ext cx="1281103" cy="1145322"/>
            </a:xfrm>
            <a:custGeom>
              <a:avLst/>
              <a:gdLst/>
              <a:ahLst/>
              <a:cxnLst/>
              <a:rect l="l" t="t" r="r" b="b"/>
              <a:pathLst>
                <a:path w="1060450" h="948055">
                  <a:moveTo>
                    <a:pt x="0" y="947635"/>
                  </a:moveTo>
                  <a:lnTo>
                    <a:pt x="0" y="710730"/>
                  </a:lnTo>
                  <a:lnTo>
                    <a:pt x="265010" y="710730"/>
                  </a:lnTo>
                  <a:lnTo>
                    <a:pt x="265010" y="473811"/>
                  </a:lnTo>
                  <a:lnTo>
                    <a:pt x="530009" y="473811"/>
                  </a:lnTo>
                  <a:lnTo>
                    <a:pt x="530009" y="236905"/>
                  </a:lnTo>
                  <a:lnTo>
                    <a:pt x="795020" y="236905"/>
                  </a:lnTo>
                  <a:lnTo>
                    <a:pt x="795020" y="0"/>
                  </a:lnTo>
                  <a:lnTo>
                    <a:pt x="1060030" y="0"/>
                  </a:lnTo>
                  <a:lnTo>
                    <a:pt x="1060030" y="947635"/>
                  </a:lnTo>
                </a:path>
              </a:pathLst>
            </a:custGeom>
            <a:ln w="12700">
              <a:solidFill>
                <a:srgbClr val="5A8CA8"/>
              </a:solidFill>
            </a:ln>
          </p:spPr>
          <p:txBody>
            <a:bodyPr wrap="square" lIns="0" tIns="0" rIns="0" bIns="0" rtlCol="0"/>
            <a:lstStyle/>
            <a:p>
              <a:pPr defTabSz="1828800">
                <a:defRPr/>
              </a:pPr>
              <a:endParaRPr kern="0">
                <a:solidFill>
                  <a:srgbClr val="555659"/>
                </a:solidFill>
              </a:endParaRPr>
            </a:p>
          </p:txBody>
        </p:sp>
      </p:grpSp>
      <p:sp>
        <p:nvSpPr>
          <p:cNvPr id="130" name="object 4">
            <a:extLst>
              <a:ext uri="{FF2B5EF4-FFF2-40B4-BE49-F238E27FC236}">
                <a16:creationId xmlns:a16="http://schemas.microsoft.com/office/drawing/2014/main" id="{2E0B5E08-F9F2-5E40-9B2B-7CE6DEB57021}"/>
              </a:ext>
            </a:extLst>
          </p:cNvPr>
          <p:cNvSpPr/>
          <p:nvPr/>
        </p:nvSpPr>
        <p:spPr>
          <a:xfrm>
            <a:off x="2805869" y="3614272"/>
            <a:ext cx="2298836" cy="2298836"/>
          </a:xfrm>
          <a:custGeom>
            <a:avLst/>
            <a:gdLst/>
            <a:ahLst/>
            <a:cxnLst/>
            <a:rect l="l" t="t" r="r" b="b"/>
            <a:pathLst>
              <a:path w="1895475" h="1895475">
                <a:moveTo>
                  <a:pt x="947562" y="0"/>
                </a:moveTo>
                <a:lnTo>
                  <a:pt x="898801" y="1232"/>
                </a:lnTo>
                <a:lnTo>
                  <a:pt x="850679" y="4892"/>
                </a:lnTo>
                <a:lnTo>
                  <a:pt x="803258" y="10918"/>
                </a:lnTo>
                <a:lnTo>
                  <a:pt x="756595" y="19251"/>
                </a:lnTo>
                <a:lnTo>
                  <a:pt x="710752" y="29831"/>
                </a:lnTo>
                <a:lnTo>
                  <a:pt x="665786" y="42600"/>
                </a:lnTo>
                <a:lnTo>
                  <a:pt x="621758" y="57497"/>
                </a:lnTo>
                <a:lnTo>
                  <a:pt x="578728" y="74464"/>
                </a:lnTo>
                <a:lnTo>
                  <a:pt x="536755" y="93439"/>
                </a:lnTo>
                <a:lnTo>
                  <a:pt x="495898" y="114365"/>
                </a:lnTo>
                <a:lnTo>
                  <a:pt x="456217" y="137181"/>
                </a:lnTo>
                <a:lnTo>
                  <a:pt x="417771" y="161828"/>
                </a:lnTo>
                <a:lnTo>
                  <a:pt x="380620" y="188246"/>
                </a:lnTo>
                <a:lnTo>
                  <a:pt x="344824" y="216376"/>
                </a:lnTo>
                <a:lnTo>
                  <a:pt x="310442" y="246158"/>
                </a:lnTo>
                <a:lnTo>
                  <a:pt x="277534" y="277533"/>
                </a:lnTo>
                <a:lnTo>
                  <a:pt x="246159" y="310441"/>
                </a:lnTo>
                <a:lnTo>
                  <a:pt x="216377" y="344823"/>
                </a:lnTo>
                <a:lnTo>
                  <a:pt x="188247" y="380618"/>
                </a:lnTo>
                <a:lnTo>
                  <a:pt x="161828" y="417768"/>
                </a:lnTo>
                <a:lnTo>
                  <a:pt x="137181" y="456214"/>
                </a:lnTo>
                <a:lnTo>
                  <a:pt x="114365" y="495894"/>
                </a:lnTo>
                <a:lnTo>
                  <a:pt x="93439" y="536751"/>
                </a:lnTo>
                <a:lnTo>
                  <a:pt x="74464" y="578724"/>
                </a:lnTo>
                <a:lnTo>
                  <a:pt x="57497" y="621753"/>
                </a:lnTo>
                <a:lnTo>
                  <a:pt x="42600" y="665781"/>
                </a:lnTo>
                <a:lnTo>
                  <a:pt x="29831" y="710745"/>
                </a:lnTo>
                <a:lnTo>
                  <a:pt x="19251" y="756588"/>
                </a:lnTo>
                <a:lnTo>
                  <a:pt x="10918" y="803250"/>
                </a:lnTo>
                <a:lnTo>
                  <a:pt x="4892" y="850671"/>
                </a:lnTo>
                <a:lnTo>
                  <a:pt x="1232" y="898791"/>
                </a:lnTo>
                <a:lnTo>
                  <a:pt x="0" y="947552"/>
                </a:lnTo>
                <a:lnTo>
                  <a:pt x="1232" y="996313"/>
                </a:lnTo>
                <a:lnTo>
                  <a:pt x="4892" y="1044435"/>
                </a:lnTo>
                <a:lnTo>
                  <a:pt x="10918" y="1091856"/>
                </a:lnTo>
                <a:lnTo>
                  <a:pt x="19251" y="1138519"/>
                </a:lnTo>
                <a:lnTo>
                  <a:pt x="29831" y="1184362"/>
                </a:lnTo>
                <a:lnTo>
                  <a:pt x="42600" y="1229328"/>
                </a:lnTo>
                <a:lnTo>
                  <a:pt x="57497" y="1273356"/>
                </a:lnTo>
                <a:lnTo>
                  <a:pt x="74464" y="1316386"/>
                </a:lnTo>
                <a:lnTo>
                  <a:pt x="93439" y="1358359"/>
                </a:lnTo>
                <a:lnTo>
                  <a:pt x="114365" y="1399216"/>
                </a:lnTo>
                <a:lnTo>
                  <a:pt x="137181" y="1438898"/>
                </a:lnTo>
                <a:lnTo>
                  <a:pt x="161828" y="1477343"/>
                </a:lnTo>
                <a:lnTo>
                  <a:pt x="188247" y="1514494"/>
                </a:lnTo>
                <a:lnTo>
                  <a:pt x="216377" y="1550290"/>
                </a:lnTo>
                <a:lnTo>
                  <a:pt x="246159" y="1584672"/>
                </a:lnTo>
                <a:lnTo>
                  <a:pt x="277534" y="1617580"/>
                </a:lnTo>
                <a:lnTo>
                  <a:pt x="310442" y="1648955"/>
                </a:lnTo>
                <a:lnTo>
                  <a:pt x="344824" y="1678737"/>
                </a:lnTo>
                <a:lnTo>
                  <a:pt x="380620" y="1706867"/>
                </a:lnTo>
                <a:lnTo>
                  <a:pt x="417771" y="1733286"/>
                </a:lnTo>
                <a:lnTo>
                  <a:pt x="456217" y="1757933"/>
                </a:lnTo>
                <a:lnTo>
                  <a:pt x="495898" y="1780749"/>
                </a:lnTo>
                <a:lnTo>
                  <a:pt x="536755" y="1801675"/>
                </a:lnTo>
                <a:lnTo>
                  <a:pt x="578728" y="1820650"/>
                </a:lnTo>
                <a:lnTo>
                  <a:pt x="621758" y="1837617"/>
                </a:lnTo>
                <a:lnTo>
                  <a:pt x="665786" y="1852514"/>
                </a:lnTo>
                <a:lnTo>
                  <a:pt x="710752" y="1865283"/>
                </a:lnTo>
                <a:lnTo>
                  <a:pt x="756595" y="1875863"/>
                </a:lnTo>
                <a:lnTo>
                  <a:pt x="803258" y="1884197"/>
                </a:lnTo>
                <a:lnTo>
                  <a:pt x="850679" y="1890222"/>
                </a:lnTo>
                <a:lnTo>
                  <a:pt x="898801" y="1893882"/>
                </a:lnTo>
                <a:lnTo>
                  <a:pt x="947562" y="1895115"/>
                </a:lnTo>
                <a:lnTo>
                  <a:pt x="996324" y="1893882"/>
                </a:lnTo>
                <a:lnTo>
                  <a:pt x="1044445" y="1890222"/>
                </a:lnTo>
                <a:lnTo>
                  <a:pt x="1091867" y="1884197"/>
                </a:lnTo>
                <a:lnTo>
                  <a:pt x="1138529" y="1875863"/>
                </a:lnTo>
                <a:lnTo>
                  <a:pt x="1184373" y="1865283"/>
                </a:lnTo>
                <a:lnTo>
                  <a:pt x="1229338" y="1852514"/>
                </a:lnTo>
                <a:lnTo>
                  <a:pt x="1273366" y="1837617"/>
                </a:lnTo>
                <a:lnTo>
                  <a:pt x="1316396" y="1820650"/>
                </a:lnTo>
                <a:lnTo>
                  <a:pt x="1358370" y="1801675"/>
                </a:lnTo>
                <a:lnTo>
                  <a:pt x="1399227" y="1780749"/>
                </a:lnTo>
                <a:lnTo>
                  <a:pt x="1438908" y="1757933"/>
                </a:lnTo>
                <a:lnTo>
                  <a:pt x="1477354" y="1733286"/>
                </a:lnTo>
                <a:lnTo>
                  <a:pt x="1514504" y="1706867"/>
                </a:lnTo>
                <a:lnTo>
                  <a:pt x="1550300" y="1678737"/>
                </a:lnTo>
                <a:lnTo>
                  <a:pt x="1584682" y="1648955"/>
                </a:lnTo>
                <a:lnTo>
                  <a:pt x="1617590" y="1617580"/>
                </a:lnTo>
                <a:lnTo>
                  <a:pt x="1648965" y="1584672"/>
                </a:lnTo>
                <a:lnTo>
                  <a:pt x="1678748" y="1550290"/>
                </a:lnTo>
                <a:lnTo>
                  <a:pt x="1706878" y="1514494"/>
                </a:lnTo>
                <a:lnTo>
                  <a:pt x="1733296" y="1477343"/>
                </a:lnTo>
                <a:lnTo>
                  <a:pt x="1757943" y="1438898"/>
                </a:lnTo>
                <a:lnTo>
                  <a:pt x="1780759" y="1399216"/>
                </a:lnTo>
                <a:lnTo>
                  <a:pt x="1801685" y="1358359"/>
                </a:lnTo>
                <a:lnTo>
                  <a:pt x="1820661" y="1316386"/>
                </a:lnTo>
                <a:lnTo>
                  <a:pt x="1837627" y="1273356"/>
                </a:lnTo>
                <a:lnTo>
                  <a:pt x="1852524" y="1229328"/>
                </a:lnTo>
                <a:lnTo>
                  <a:pt x="1865293" y="1184362"/>
                </a:lnTo>
                <a:lnTo>
                  <a:pt x="1875874" y="1138519"/>
                </a:lnTo>
                <a:lnTo>
                  <a:pt x="1884207" y="1091856"/>
                </a:lnTo>
                <a:lnTo>
                  <a:pt x="1890233" y="1044435"/>
                </a:lnTo>
                <a:lnTo>
                  <a:pt x="1893892" y="996313"/>
                </a:lnTo>
                <a:lnTo>
                  <a:pt x="1895125" y="947552"/>
                </a:lnTo>
                <a:lnTo>
                  <a:pt x="1893892" y="898791"/>
                </a:lnTo>
                <a:lnTo>
                  <a:pt x="1890233" y="850671"/>
                </a:lnTo>
                <a:lnTo>
                  <a:pt x="1884207" y="803250"/>
                </a:lnTo>
                <a:lnTo>
                  <a:pt x="1875874" y="756588"/>
                </a:lnTo>
                <a:lnTo>
                  <a:pt x="1865293" y="710745"/>
                </a:lnTo>
                <a:lnTo>
                  <a:pt x="1852524" y="665781"/>
                </a:lnTo>
                <a:lnTo>
                  <a:pt x="1837627" y="621753"/>
                </a:lnTo>
                <a:lnTo>
                  <a:pt x="1820661" y="578724"/>
                </a:lnTo>
                <a:lnTo>
                  <a:pt x="1801685" y="536751"/>
                </a:lnTo>
                <a:lnTo>
                  <a:pt x="1780759" y="495894"/>
                </a:lnTo>
                <a:lnTo>
                  <a:pt x="1757943" y="456214"/>
                </a:lnTo>
                <a:lnTo>
                  <a:pt x="1733296" y="417768"/>
                </a:lnTo>
                <a:lnTo>
                  <a:pt x="1706878" y="380618"/>
                </a:lnTo>
                <a:lnTo>
                  <a:pt x="1678748" y="344823"/>
                </a:lnTo>
                <a:lnTo>
                  <a:pt x="1648965" y="310441"/>
                </a:lnTo>
                <a:lnTo>
                  <a:pt x="1617590" y="277533"/>
                </a:lnTo>
                <a:lnTo>
                  <a:pt x="1584682" y="246158"/>
                </a:lnTo>
                <a:lnTo>
                  <a:pt x="1550300" y="216376"/>
                </a:lnTo>
                <a:lnTo>
                  <a:pt x="1514504" y="188246"/>
                </a:lnTo>
                <a:lnTo>
                  <a:pt x="1477354" y="161828"/>
                </a:lnTo>
                <a:lnTo>
                  <a:pt x="1438908" y="137181"/>
                </a:lnTo>
                <a:lnTo>
                  <a:pt x="1399227" y="114365"/>
                </a:lnTo>
                <a:lnTo>
                  <a:pt x="1358370" y="93439"/>
                </a:lnTo>
                <a:lnTo>
                  <a:pt x="1316396" y="74464"/>
                </a:lnTo>
                <a:lnTo>
                  <a:pt x="1273366" y="57497"/>
                </a:lnTo>
                <a:lnTo>
                  <a:pt x="1229338" y="42600"/>
                </a:lnTo>
                <a:lnTo>
                  <a:pt x="1184373" y="29831"/>
                </a:lnTo>
                <a:lnTo>
                  <a:pt x="1138529" y="19251"/>
                </a:lnTo>
                <a:lnTo>
                  <a:pt x="1091867" y="10918"/>
                </a:lnTo>
                <a:lnTo>
                  <a:pt x="1044445" y="4892"/>
                </a:lnTo>
                <a:lnTo>
                  <a:pt x="996324" y="1232"/>
                </a:lnTo>
                <a:lnTo>
                  <a:pt x="947562" y="0"/>
                </a:lnTo>
                <a:close/>
              </a:path>
            </a:pathLst>
          </a:custGeom>
          <a:solidFill>
            <a:srgbClr val="634B78"/>
          </a:solidFill>
        </p:spPr>
        <p:txBody>
          <a:bodyPr wrap="square" lIns="0" tIns="0" rIns="0" bIns="0" rtlCol="0"/>
          <a:lstStyle/>
          <a:p>
            <a:pPr defTabSz="1828800">
              <a:defRPr/>
            </a:pPr>
            <a:endParaRPr sz="2184" kern="0">
              <a:solidFill>
                <a:srgbClr val="634B78"/>
              </a:solidFill>
            </a:endParaRPr>
          </a:p>
        </p:txBody>
      </p:sp>
      <p:sp>
        <p:nvSpPr>
          <p:cNvPr id="131" name="Rectangle 130">
            <a:extLst>
              <a:ext uri="{FF2B5EF4-FFF2-40B4-BE49-F238E27FC236}">
                <a16:creationId xmlns:a16="http://schemas.microsoft.com/office/drawing/2014/main" id="{1B2A6F32-AE19-0345-A11D-F4794D9A4E6E}"/>
              </a:ext>
            </a:extLst>
          </p:cNvPr>
          <p:cNvSpPr/>
          <p:nvPr/>
        </p:nvSpPr>
        <p:spPr>
          <a:xfrm>
            <a:off x="1210160" y="9359956"/>
            <a:ext cx="5416782" cy="2252540"/>
          </a:xfrm>
          <a:prstGeom prst="rect">
            <a:avLst/>
          </a:prstGeom>
        </p:spPr>
        <p:txBody>
          <a:bodyPr wrap="square" lIns="0" tIns="0" rIns="0" bIns="0">
            <a:spAutoFit/>
          </a:bodyPr>
          <a:lstStyle/>
          <a:p>
            <a:pPr marR="6162" algn="ctr">
              <a:lnSpc>
                <a:spcPct val="125000"/>
              </a:lnSpc>
            </a:pPr>
            <a:r>
              <a:rPr lang="en-US" sz="4002" spc="-48" dirty="0">
                <a:solidFill>
                  <a:srgbClr val="999899"/>
                </a:solidFill>
                <a:ea typeface="Azo Sans" charset="0"/>
                <a:cs typeface="Azo Sans" charset="0"/>
              </a:rPr>
              <a:t>Utilizes uninterrupted compounding interest. Money making money.</a:t>
            </a:r>
            <a:endParaRPr lang="en-US" sz="4002" dirty="0">
              <a:solidFill>
                <a:srgbClr val="999899"/>
              </a:solidFill>
              <a:ea typeface="Azo Sans" charset="0"/>
              <a:cs typeface="Azo Sans" charset="0"/>
            </a:endParaRPr>
          </a:p>
        </p:txBody>
      </p:sp>
      <p:sp>
        <p:nvSpPr>
          <p:cNvPr id="132" name="Rectangle 131">
            <a:extLst>
              <a:ext uri="{FF2B5EF4-FFF2-40B4-BE49-F238E27FC236}">
                <a16:creationId xmlns:a16="http://schemas.microsoft.com/office/drawing/2014/main" id="{BEB8BB0F-7B95-9E4F-9468-0C34CE980028}"/>
              </a:ext>
            </a:extLst>
          </p:cNvPr>
          <p:cNvSpPr/>
          <p:nvPr/>
        </p:nvSpPr>
        <p:spPr>
          <a:xfrm>
            <a:off x="3394749" y="6222478"/>
            <a:ext cx="1121076" cy="698974"/>
          </a:xfrm>
          <a:prstGeom prst="rect">
            <a:avLst/>
          </a:prstGeom>
        </p:spPr>
        <p:txBody>
          <a:bodyPr wrap="none">
            <a:spAutoFit/>
          </a:bodyPr>
          <a:lstStyle/>
          <a:p>
            <a:pPr algn="ctr" defTabSz="1828800">
              <a:defRPr/>
            </a:pPr>
            <a:r>
              <a:rPr lang="en-US" sz="3942" kern="0" spc="334" dirty="0">
                <a:solidFill>
                  <a:srgbClr val="634B78"/>
                </a:solidFill>
                <a:cs typeface="Azo Sans"/>
              </a:rPr>
              <a:t>THE</a:t>
            </a:r>
            <a:endParaRPr lang="en-US" kern="0" dirty="0">
              <a:solidFill>
                <a:srgbClr val="634B78"/>
              </a:solidFill>
            </a:endParaRPr>
          </a:p>
        </p:txBody>
      </p:sp>
      <p:sp>
        <p:nvSpPr>
          <p:cNvPr id="133" name="Rectangle 132">
            <a:extLst>
              <a:ext uri="{FF2B5EF4-FFF2-40B4-BE49-F238E27FC236}">
                <a16:creationId xmlns:a16="http://schemas.microsoft.com/office/drawing/2014/main" id="{635A12EB-E5C2-1C47-9B4A-BC77ADD6243F}"/>
              </a:ext>
            </a:extLst>
          </p:cNvPr>
          <p:cNvSpPr/>
          <p:nvPr/>
        </p:nvSpPr>
        <p:spPr>
          <a:xfrm>
            <a:off x="2230488" y="6777350"/>
            <a:ext cx="3449598" cy="1193532"/>
          </a:xfrm>
          <a:prstGeom prst="rect">
            <a:avLst/>
          </a:prstGeom>
        </p:spPr>
        <p:txBody>
          <a:bodyPr wrap="none">
            <a:spAutoFit/>
          </a:bodyPr>
          <a:lstStyle/>
          <a:p>
            <a:pPr algn="ctr" defTabSz="1828800">
              <a:defRPr/>
            </a:pPr>
            <a:r>
              <a:rPr lang="en-US" sz="7156" b="1" kern="0" spc="12" dirty="0">
                <a:solidFill>
                  <a:srgbClr val="634B78"/>
                </a:solidFill>
                <a:cs typeface="Azo Sans"/>
              </a:rPr>
              <a:t>WEALTH</a:t>
            </a:r>
            <a:endParaRPr lang="en-US" kern="0" dirty="0">
              <a:solidFill>
                <a:srgbClr val="634B78"/>
              </a:solidFill>
            </a:endParaRPr>
          </a:p>
        </p:txBody>
      </p:sp>
      <p:sp>
        <p:nvSpPr>
          <p:cNvPr id="134" name="Rectangle 133">
            <a:extLst>
              <a:ext uri="{FF2B5EF4-FFF2-40B4-BE49-F238E27FC236}">
                <a16:creationId xmlns:a16="http://schemas.microsoft.com/office/drawing/2014/main" id="{36C20A6A-2384-E642-A349-9FC416044A5C}"/>
              </a:ext>
            </a:extLst>
          </p:cNvPr>
          <p:cNvSpPr/>
          <p:nvPr/>
        </p:nvSpPr>
        <p:spPr>
          <a:xfrm>
            <a:off x="2531915" y="7764615"/>
            <a:ext cx="2846740" cy="830997"/>
          </a:xfrm>
          <a:prstGeom prst="rect">
            <a:avLst/>
          </a:prstGeom>
        </p:spPr>
        <p:txBody>
          <a:bodyPr wrap="none">
            <a:spAutoFit/>
          </a:bodyPr>
          <a:lstStyle/>
          <a:p>
            <a:pPr algn="ctr" defTabSz="1828800">
              <a:defRPr/>
            </a:pPr>
            <a:r>
              <a:rPr lang="en-US" sz="4800" b="1" kern="0" spc="278" dirty="0">
                <a:solidFill>
                  <a:srgbClr val="634B78"/>
                </a:solidFill>
                <a:cs typeface="Azo Sans"/>
              </a:rPr>
              <a:t>CREATOR</a:t>
            </a:r>
            <a:endParaRPr lang="en-US" sz="4800" kern="0" dirty="0">
              <a:solidFill>
                <a:srgbClr val="634B78"/>
              </a:solidFill>
            </a:endParaRPr>
          </a:p>
        </p:txBody>
      </p:sp>
      <p:pic>
        <p:nvPicPr>
          <p:cNvPr id="135" name="Picture 134">
            <a:extLst>
              <a:ext uri="{FF2B5EF4-FFF2-40B4-BE49-F238E27FC236}">
                <a16:creationId xmlns:a16="http://schemas.microsoft.com/office/drawing/2014/main" id="{5516A844-2A63-9749-A2D3-C5D068C02A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85545" y="3587730"/>
            <a:ext cx="2339480" cy="2339480"/>
          </a:xfrm>
          <a:prstGeom prst="rect">
            <a:avLst/>
          </a:prstGeom>
        </p:spPr>
      </p:pic>
      <p:grpSp>
        <p:nvGrpSpPr>
          <p:cNvPr id="136" name="Group 135">
            <a:extLst>
              <a:ext uri="{FF2B5EF4-FFF2-40B4-BE49-F238E27FC236}">
                <a16:creationId xmlns:a16="http://schemas.microsoft.com/office/drawing/2014/main" id="{9025455E-E67D-0642-BA70-0122B3BD42DB}"/>
              </a:ext>
            </a:extLst>
          </p:cNvPr>
          <p:cNvGrpSpPr/>
          <p:nvPr/>
        </p:nvGrpSpPr>
        <p:grpSpPr>
          <a:xfrm>
            <a:off x="15622728" y="3553873"/>
            <a:ext cx="3530850" cy="1328286"/>
            <a:chOff x="9328843" y="599723"/>
            <a:chExt cx="1765425" cy="664143"/>
          </a:xfrm>
        </p:grpSpPr>
        <p:sp>
          <p:nvSpPr>
            <p:cNvPr id="137" name="object 16">
              <a:extLst>
                <a:ext uri="{FF2B5EF4-FFF2-40B4-BE49-F238E27FC236}">
                  <a16:creationId xmlns:a16="http://schemas.microsoft.com/office/drawing/2014/main" id="{BC6BC3CA-E26C-BA49-9C4A-2781126F5DFC}"/>
                </a:ext>
              </a:extLst>
            </p:cNvPr>
            <p:cNvSpPr txBox="1"/>
            <p:nvPr/>
          </p:nvSpPr>
          <p:spPr>
            <a:xfrm>
              <a:off x="10161069" y="1062874"/>
              <a:ext cx="827889" cy="200992"/>
            </a:xfrm>
            <a:prstGeom prst="rect">
              <a:avLst/>
            </a:prstGeom>
          </p:spPr>
          <p:txBody>
            <a:bodyPr vert="horz" wrap="square" lIns="0" tIns="19254" rIns="0" bIns="0" rtlCol="0">
              <a:spAutoFit/>
            </a:bodyPr>
            <a:lstStyle/>
            <a:p>
              <a:pPr marL="15402" defTabSz="1828800">
                <a:spcBef>
                  <a:spcPts val="152"/>
                </a:spcBef>
                <a:defRPr/>
              </a:pPr>
              <a:r>
                <a:rPr sz="2486" b="1" kern="0" spc="122" dirty="0">
                  <a:solidFill>
                    <a:srgbClr val="634B78"/>
                  </a:solidFill>
                  <a:cs typeface="Azo Sans"/>
                </a:rPr>
                <a:t>CREATOR</a:t>
              </a:r>
              <a:endParaRPr sz="2486" kern="0" dirty="0">
                <a:solidFill>
                  <a:srgbClr val="634B78"/>
                </a:solidFill>
                <a:cs typeface="Azo Sans"/>
              </a:endParaRPr>
            </a:p>
          </p:txBody>
        </p:sp>
        <p:grpSp>
          <p:nvGrpSpPr>
            <p:cNvPr id="138" name="Group 137">
              <a:extLst>
                <a:ext uri="{FF2B5EF4-FFF2-40B4-BE49-F238E27FC236}">
                  <a16:creationId xmlns:a16="http://schemas.microsoft.com/office/drawing/2014/main" id="{796ECF51-EA0D-EA45-A3AF-B6C2E93BA85B}"/>
                </a:ext>
              </a:extLst>
            </p:cNvPr>
            <p:cNvGrpSpPr/>
            <p:nvPr/>
          </p:nvGrpSpPr>
          <p:grpSpPr>
            <a:xfrm>
              <a:off x="9328843" y="599723"/>
              <a:ext cx="1765425" cy="637699"/>
              <a:chOff x="9328843" y="599723"/>
              <a:chExt cx="1765425" cy="637699"/>
            </a:xfrm>
          </p:grpSpPr>
          <p:sp>
            <p:nvSpPr>
              <p:cNvPr id="139" name="object 14">
                <a:extLst>
                  <a:ext uri="{FF2B5EF4-FFF2-40B4-BE49-F238E27FC236}">
                    <a16:creationId xmlns:a16="http://schemas.microsoft.com/office/drawing/2014/main" id="{2B80D67E-F4A5-DC4A-A619-A4384F623F61}"/>
                  </a:ext>
                </a:extLst>
              </p:cNvPr>
              <p:cNvSpPr txBox="1"/>
              <p:nvPr/>
            </p:nvSpPr>
            <p:spPr>
              <a:xfrm>
                <a:off x="10426400" y="678002"/>
                <a:ext cx="298040" cy="166442"/>
              </a:xfrm>
              <a:prstGeom prst="rect">
                <a:avLst/>
              </a:prstGeom>
            </p:spPr>
            <p:txBody>
              <a:bodyPr vert="horz" wrap="square" lIns="0" tIns="15402" rIns="0" bIns="0" rtlCol="0">
                <a:spAutoFit/>
              </a:bodyPr>
              <a:lstStyle/>
              <a:p>
                <a:pPr marL="15402" defTabSz="1828800">
                  <a:spcBef>
                    <a:spcPts val="122"/>
                  </a:spcBef>
                  <a:defRPr/>
                </a:pPr>
                <a:r>
                  <a:rPr sz="2062" kern="0" spc="158" dirty="0">
                    <a:solidFill>
                      <a:srgbClr val="634B78"/>
                    </a:solidFill>
                    <a:cs typeface="Azo Sans"/>
                  </a:rPr>
                  <a:t>THE</a:t>
                </a:r>
                <a:endParaRPr sz="2062" kern="0" dirty="0">
                  <a:solidFill>
                    <a:srgbClr val="634B78"/>
                  </a:solidFill>
                  <a:cs typeface="Azo Sans"/>
                </a:endParaRPr>
              </a:p>
            </p:txBody>
          </p:sp>
          <p:sp>
            <p:nvSpPr>
              <p:cNvPr id="140" name="object 15">
                <a:extLst>
                  <a:ext uri="{FF2B5EF4-FFF2-40B4-BE49-F238E27FC236}">
                    <a16:creationId xmlns:a16="http://schemas.microsoft.com/office/drawing/2014/main" id="{4A4E4B0C-F935-2E4C-99FE-90114DF105EE}"/>
                  </a:ext>
                </a:extLst>
              </p:cNvPr>
              <p:cNvSpPr txBox="1"/>
              <p:nvPr/>
            </p:nvSpPr>
            <p:spPr>
              <a:xfrm>
                <a:off x="10050743" y="824661"/>
                <a:ext cx="1043525" cy="293247"/>
              </a:xfrm>
              <a:prstGeom prst="rect">
                <a:avLst/>
              </a:prstGeom>
            </p:spPr>
            <p:txBody>
              <a:bodyPr vert="horz" wrap="square" lIns="0" tIns="16942" rIns="0" bIns="0" rtlCol="0">
                <a:spAutoFit/>
              </a:bodyPr>
              <a:lstStyle/>
              <a:p>
                <a:pPr marL="15402" defTabSz="1828800">
                  <a:spcBef>
                    <a:spcPts val="134"/>
                  </a:spcBef>
                  <a:defRPr/>
                </a:pPr>
                <a:r>
                  <a:rPr sz="3700" b="1" kern="0" spc="72" dirty="0">
                    <a:solidFill>
                      <a:srgbClr val="634B78"/>
                    </a:solidFill>
                    <a:cs typeface="Azo Sans"/>
                  </a:rPr>
                  <a:t>WEA</a:t>
                </a:r>
                <a:r>
                  <a:rPr sz="3700" b="1" kern="0" spc="-272" dirty="0">
                    <a:solidFill>
                      <a:srgbClr val="634B78"/>
                    </a:solidFill>
                    <a:cs typeface="Azo Sans"/>
                  </a:rPr>
                  <a:t>L</a:t>
                </a:r>
                <a:r>
                  <a:rPr sz="3700" b="1" kern="0" spc="72" dirty="0">
                    <a:solidFill>
                      <a:srgbClr val="634B78"/>
                    </a:solidFill>
                    <a:cs typeface="Azo Sans"/>
                  </a:rPr>
                  <a:t>TH</a:t>
                </a:r>
                <a:endParaRPr sz="3700" kern="0" dirty="0">
                  <a:solidFill>
                    <a:srgbClr val="634B78"/>
                  </a:solidFill>
                  <a:cs typeface="Azo Sans"/>
                </a:endParaRPr>
              </a:p>
            </p:txBody>
          </p:sp>
          <p:sp>
            <p:nvSpPr>
              <p:cNvPr id="141" name="object 4">
                <a:extLst>
                  <a:ext uri="{FF2B5EF4-FFF2-40B4-BE49-F238E27FC236}">
                    <a16:creationId xmlns:a16="http://schemas.microsoft.com/office/drawing/2014/main" id="{900175A9-CB45-5648-BF47-D86AFE6D8820}"/>
                  </a:ext>
                </a:extLst>
              </p:cNvPr>
              <p:cNvSpPr/>
              <p:nvPr/>
            </p:nvSpPr>
            <p:spPr>
              <a:xfrm>
                <a:off x="9334383" y="606958"/>
                <a:ext cx="626620" cy="626620"/>
              </a:xfrm>
              <a:custGeom>
                <a:avLst/>
                <a:gdLst/>
                <a:ahLst/>
                <a:cxnLst/>
                <a:rect l="l" t="t" r="r" b="b"/>
                <a:pathLst>
                  <a:path w="1895475" h="1895475">
                    <a:moveTo>
                      <a:pt x="947562" y="0"/>
                    </a:moveTo>
                    <a:lnTo>
                      <a:pt x="898801" y="1232"/>
                    </a:lnTo>
                    <a:lnTo>
                      <a:pt x="850679" y="4892"/>
                    </a:lnTo>
                    <a:lnTo>
                      <a:pt x="803258" y="10918"/>
                    </a:lnTo>
                    <a:lnTo>
                      <a:pt x="756595" y="19251"/>
                    </a:lnTo>
                    <a:lnTo>
                      <a:pt x="710752" y="29831"/>
                    </a:lnTo>
                    <a:lnTo>
                      <a:pt x="665786" y="42600"/>
                    </a:lnTo>
                    <a:lnTo>
                      <a:pt x="621758" y="57497"/>
                    </a:lnTo>
                    <a:lnTo>
                      <a:pt x="578728" y="74464"/>
                    </a:lnTo>
                    <a:lnTo>
                      <a:pt x="536755" y="93439"/>
                    </a:lnTo>
                    <a:lnTo>
                      <a:pt x="495898" y="114365"/>
                    </a:lnTo>
                    <a:lnTo>
                      <a:pt x="456217" y="137181"/>
                    </a:lnTo>
                    <a:lnTo>
                      <a:pt x="417771" y="161828"/>
                    </a:lnTo>
                    <a:lnTo>
                      <a:pt x="380620" y="188246"/>
                    </a:lnTo>
                    <a:lnTo>
                      <a:pt x="344824" y="216376"/>
                    </a:lnTo>
                    <a:lnTo>
                      <a:pt x="310442" y="246158"/>
                    </a:lnTo>
                    <a:lnTo>
                      <a:pt x="277534" y="277533"/>
                    </a:lnTo>
                    <a:lnTo>
                      <a:pt x="246159" y="310441"/>
                    </a:lnTo>
                    <a:lnTo>
                      <a:pt x="216377" y="344823"/>
                    </a:lnTo>
                    <a:lnTo>
                      <a:pt x="188247" y="380618"/>
                    </a:lnTo>
                    <a:lnTo>
                      <a:pt x="161828" y="417768"/>
                    </a:lnTo>
                    <a:lnTo>
                      <a:pt x="137181" y="456214"/>
                    </a:lnTo>
                    <a:lnTo>
                      <a:pt x="114365" y="495894"/>
                    </a:lnTo>
                    <a:lnTo>
                      <a:pt x="93439" y="536751"/>
                    </a:lnTo>
                    <a:lnTo>
                      <a:pt x="74464" y="578724"/>
                    </a:lnTo>
                    <a:lnTo>
                      <a:pt x="57497" y="621753"/>
                    </a:lnTo>
                    <a:lnTo>
                      <a:pt x="42600" y="665781"/>
                    </a:lnTo>
                    <a:lnTo>
                      <a:pt x="29831" y="710745"/>
                    </a:lnTo>
                    <a:lnTo>
                      <a:pt x="19251" y="756588"/>
                    </a:lnTo>
                    <a:lnTo>
                      <a:pt x="10918" y="803250"/>
                    </a:lnTo>
                    <a:lnTo>
                      <a:pt x="4892" y="850671"/>
                    </a:lnTo>
                    <a:lnTo>
                      <a:pt x="1232" y="898791"/>
                    </a:lnTo>
                    <a:lnTo>
                      <a:pt x="0" y="947552"/>
                    </a:lnTo>
                    <a:lnTo>
                      <a:pt x="1232" y="996313"/>
                    </a:lnTo>
                    <a:lnTo>
                      <a:pt x="4892" y="1044435"/>
                    </a:lnTo>
                    <a:lnTo>
                      <a:pt x="10918" y="1091856"/>
                    </a:lnTo>
                    <a:lnTo>
                      <a:pt x="19251" y="1138519"/>
                    </a:lnTo>
                    <a:lnTo>
                      <a:pt x="29831" y="1184362"/>
                    </a:lnTo>
                    <a:lnTo>
                      <a:pt x="42600" y="1229328"/>
                    </a:lnTo>
                    <a:lnTo>
                      <a:pt x="57497" y="1273356"/>
                    </a:lnTo>
                    <a:lnTo>
                      <a:pt x="74464" y="1316386"/>
                    </a:lnTo>
                    <a:lnTo>
                      <a:pt x="93439" y="1358359"/>
                    </a:lnTo>
                    <a:lnTo>
                      <a:pt x="114365" y="1399216"/>
                    </a:lnTo>
                    <a:lnTo>
                      <a:pt x="137181" y="1438898"/>
                    </a:lnTo>
                    <a:lnTo>
                      <a:pt x="161828" y="1477343"/>
                    </a:lnTo>
                    <a:lnTo>
                      <a:pt x="188247" y="1514494"/>
                    </a:lnTo>
                    <a:lnTo>
                      <a:pt x="216377" y="1550290"/>
                    </a:lnTo>
                    <a:lnTo>
                      <a:pt x="246159" y="1584672"/>
                    </a:lnTo>
                    <a:lnTo>
                      <a:pt x="277534" y="1617580"/>
                    </a:lnTo>
                    <a:lnTo>
                      <a:pt x="310442" y="1648955"/>
                    </a:lnTo>
                    <a:lnTo>
                      <a:pt x="344824" y="1678737"/>
                    </a:lnTo>
                    <a:lnTo>
                      <a:pt x="380620" y="1706867"/>
                    </a:lnTo>
                    <a:lnTo>
                      <a:pt x="417771" y="1733286"/>
                    </a:lnTo>
                    <a:lnTo>
                      <a:pt x="456217" y="1757933"/>
                    </a:lnTo>
                    <a:lnTo>
                      <a:pt x="495898" y="1780749"/>
                    </a:lnTo>
                    <a:lnTo>
                      <a:pt x="536755" y="1801675"/>
                    </a:lnTo>
                    <a:lnTo>
                      <a:pt x="578728" y="1820650"/>
                    </a:lnTo>
                    <a:lnTo>
                      <a:pt x="621758" y="1837617"/>
                    </a:lnTo>
                    <a:lnTo>
                      <a:pt x="665786" y="1852514"/>
                    </a:lnTo>
                    <a:lnTo>
                      <a:pt x="710752" y="1865283"/>
                    </a:lnTo>
                    <a:lnTo>
                      <a:pt x="756595" y="1875863"/>
                    </a:lnTo>
                    <a:lnTo>
                      <a:pt x="803258" y="1884197"/>
                    </a:lnTo>
                    <a:lnTo>
                      <a:pt x="850679" y="1890222"/>
                    </a:lnTo>
                    <a:lnTo>
                      <a:pt x="898801" y="1893882"/>
                    </a:lnTo>
                    <a:lnTo>
                      <a:pt x="947562" y="1895115"/>
                    </a:lnTo>
                    <a:lnTo>
                      <a:pt x="996324" y="1893882"/>
                    </a:lnTo>
                    <a:lnTo>
                      <a:pt x="1044445" y="1890222"/>
                    </a:lnTo>
                    <a:lnTo>
                      <a:pt x="1091867" y="1884197"/>
                    </a:lnTo>
                    <a:lnTo>
                      <a:pt x="1138529" y="1875863"/>
                    </a:lnTo>
                    <a:lnTo>
                      <a:pt x="1184373" y="1865283"/>
                    </a:lnTo>
                    <a:lnTo>
                      <a:pt x="1229338" y="1852514"/>
                    </a:lnTo>
                    <a:lnTo>
                      <a:pt x="1273366" y="1837617"/>
                    </a:lnTo>
                    <a:lnTo>
                      <a:pt x="1316396" y="1820650"/>
                    </a:lnTo>
                    <a:lnTo>
                      <a:pt x="1358370" y="1801675"/>
                    </a:lnTo>
                    <a:lnTo>
                      <a:pt x="1399227" y="1780749"/>
                    </a:lnTo>
                    <a:lnTo>
                      <a:pt x="1438908" y="1757933"/>
                    </a:lnTo>
                    <a:lnTo>
                      <a:pt x="1477354" y="1733286"/>
                    </a:lnTo>
                    <a:lnTo>
                      <a:pt x="1514504" y="1706867"/>
                    </a:lnTo>
                    <a:lnTo>
                      <a:pt x="1550300" y="1678737"/>
                    </a:lnTo>
                    <a:lnTo>
                      <a:pt x="1584682" y="1648955"/>
                    </a:lnTo>
                    <a:lnTo>
                      <a:pt x="1617590" y="1617580"/>
                    </a:lnTo>
                    <a:lnTo>
                      <a:pt x="1648965" y="1584672"/>
                    </a:lnTo>
                    <a:lnTo>
                      <a:pt x="1678748" y="1550290"/>
                    </a:lnTo>
                    <a:lnTo>
                      <a:pt x="1706878" y="1514494"/>
                    </a:lnTo>
                    <a:lnTo>
                      <a:pt x="1733296" y="1477343"/>
                    </a:lnTo>
                    <a:lnTo>
                      <a:pt x="1757943" y="1438898"/>
                    </a:lnTo>
                    <a:lnTo>
                      <a:pt x="1780759" y="1399216"/>
                    </a:lnTo>
                    <a:lnTo>
                      <a:pt x="1801685" y="1358359"/>
                    </a:lnTo>
                    <a:lnTo>
                      <a:pt x="1820661" y="1316386"/>
                    </a:lnTo>
                    <a:lnTo>
                      <a:pt x="1837627" y="1273356"/>
                    </a:lnTo>
                    <a:lnTo>
                      <a:pt x="1852524" y="1229328"/>
                    </a:lnTo>
                    <a:lnTo>
                      <a:pt x="1865293" y="1184362"/>
                    </a:lnTo>
                    <a:lnTo>
                      <a:pt x="1875874" y="1138519"/>
                    </a:lnTo>
                    <a:lnTo>
                      <a:pt x="1884207" y="1091856"/>
                    </a:lnTo>
                    <a:lnTo>
                      <a:pt x="1890233" y="1044435"/>
                    </a:lnTo>
                    <a:lnTo>
                      <a:pt x="1893892" y="996313"/>
                    </a:lnTo>
                    <a:lnTo>
                      <a:pt x="1895125" y="947552"/>
                    </a:lnTo>
                    <a:lnTo>
                      <a:pt x="1893892" y="898791"/>
                    </a:lnTo>
                    <a:lnTo>
                      <a:pt x="1890233" y="850671"/>
                    </a:lnTo>
                    <a:lnTo>
                      <a:pt x="1884207" y="803250"/>
                    </a:lnTo>
                    <a:lnTo>
                      <a:pt x="1875874" y="756588"/>
                    </a:lnTo>
                    <a:lnTo>
                      <a:pt x="1865293" y="710745"/>
                    </a:lnTo>
                    <a:lnTo>
                      <a:pt x="1852524" y="665781"/>
                    </a:lnTo>
                    <a:lnTo>
                      <a:pt x="1837627" y="621753"/>
                    </a:lnTo>
                    <a:lnTo>
                      <a:pt x="1820661" y="578724"/>
                    </a:lnTo>
                    <a:lnTo>
                      <a:pt x="1801685" y="536751"/>
                    </a:lnTo>
                    <a:lnTo>
                      <a:pt x="1780759" y="495894"/>
                    </a:lnTo>
                    <a:lnTo>
                      <a:pt x="1757943" y="456214"/>
                    </a:lnTo>
                    <a:lnTo>
                      <a:pt x="1733296" y="417768"/>
                    </a:lnTo>
                    <a:lnTo>
                      <a:pt x="1706878" y="380618"/>
                    </a:lnTo>
                    <a:lnTo>
                      <a:pt x="1678748" y="344823"/>
                    </a:lnTo>
                    <a:lnTo>
                      <a:pt x="1648965" y="310441"/>
                    </a:lnTo>
                    <a:lnTo>
                      <a:pt x="1617590" y="277533"/>
                    </a:lnTo>
                    <a:lnTo>
                      <a:pt x="1584682" y="246158"/>
                    </a:lnTo>
                    <a:lnTo>
                      <a:pt x="1550300" y="216376"/>
                    </a:lnTo>
                    <a:lnTo>
                      <a:pt x="1514504" y="188246"/>
                    </a:lnTo>
                    <a:lnTo>
                      <a:pt x="1477354" y="161828"/>
                    </a:lnTo>
                    <a:lnTo>
                      <a:pt x="1438908" y="137181"/>
                    </a:lnTo>
                    <a:lnTo>
                      <a:pt x="1399227" y="114365"/>
                    </a:lnTo>
                    <a:lnTo>
                      <a:pt x="1358370" y="93439"/>
                    </a:lnTo>
                    <a:lnTo>
                      <a:pt x="1316396" y="74464"/>
                    </a:lnTo>
                    <a:lnTo>
                      <a:pt x="1273366" y="57497"/>
                    </a:lnTo>
                    <a:lnTo>
                      <a:pt x="1229338" y="42600"/>
                    </a:lnTo>
                    <a:lnTo>
                      <a:pt x="1184373" y="29831"/>
                    </a:lnTo>
                    <a:lnTo>
                      <a:pt x="1138529" y="19251"/>
                    </a:lnTo>
                    <a:lnTo>
                      <a:pt x="1091867" y="10918"/>
                    </a:lnTo>
                    <a:lnTo>
                      <a:pt x="1044445" y="4892"/>
                    </a:lnTo>
                    <a:lnTo>
                      <a:pt x="996324" y="1232"/>
                    </a:lnTo>
                    <a:lnTo>
                      <a:pt x="947562" y="0"/>
                    </a:lnTo>
                    <a:close/>
                  </a:path>
                </a:pathLst>
              </a:custGeom>
              <a:solidFill>
                <a:srgbClr val="634B78"/>
              </a:solidFill>
            </p:spPr>
            <p:txBody>
              <a:bodyPr wrap="square" lIns="0" tIns="0" rIns="0" bIns="0" rtlCol="0"/>
              <a:lstStyle/>
              <a:p>
                <a:pPr defTabSz="1828800">
                  <a:defRPr/>
                </a:pPr>
                <a:endParaRPr sz="2184" kern="0">
                  <a:solidFill>
                    <a:srgbClr val="555659"/>
                  </a:solidFill>
                </a:endParaRPr>
              </a:p>
            </p:txBody>
          </p:sp>
          <p:pic>
            <p:nvPicPr>
              <p:cNvPr id="142" name="Picture 141">
                <a:extLst>
                  <a:ext uri="{FF2B5EF4-FFF2-40B4-BE49-F238E27FC236}">
                    <a16:creationId xmlns:a16="http://schemas.microsoft.com/office/drawing/2014/main" id="{0995D216-29EA-4F46-8692-76385991D2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28843" y="599723"/>
                <a:ext cx="637699" cy="637699"/>
              </a:xfrm>
              <a:prstGeom prst="rect">
                <a:avLst/>
              </a:prstGeom>
            </p:spPr>
          </p:pic>
        </p:grpSp>
      </p:grpSp>
      <p:grpSp>
        <p:nvGrpSpPr>
          <p:cNvPr id="143" name="Group 142">
            <a:extLst>
              <a:ext uri="{FF2B5EF4-FFF2-40B4-BE49-F238E27FC236}">
                <a16:creationId xmlns:a16="http://schemas.microsoft.com/office/drawing/2014/main" id="{5342D4E0-F223-4F48-9B38-FF728767D0D3}"/>
              </a:ext>
            </a:extLst>
          </p:cNvPr>
          <p:cNvGrpSpPr/>
          <p:nvPr/>
        </p:nvGrpSpPr>
        <p:grpSpPr>
          <a:xfrm>
            <a:off x="8581481" y="3530899"/>
            <a:ext cx="3656836" cy="1280160"/>
            <a:chOff x="5591910" y="598068"/>
            <a:chExt cx="1828418" cy="651190"/>
          </a:xfrm>
        </p:grpSpPr>
        <p:sp>
          <p:nvSpPr>
            <p:cNvPr id="144" name="object 3">
              <a:extLst>
                <a:ext uri="{FF2B5EF4-FFF2-40B4-BE49-F238E27FC236}">
                  <a16:creationId xmlns:a16="http://schemas.microsoft.com/office/drawing/2014/main" id="{95E3EEFB-1D9A-9641-8A51-295645276CBA}"/>
                </a:ext>
              </a:extLst>
            </p:cNvPr>
            <p:cNvSpPr txBox="1"/>
            <p:nvPr/>
          </p:nvSpPr>
          <p:spPr>
            <a:xfrm>
              <a:off x="6259179" y="647582"/>
              <a:ext cx="1161149" cy="531358"/>
            </a:xfrm>
            <a:prstGeom prst="rect">
              <a:avLst/>
            </a:prstGeom>
          </p:spPr>
          <p:txBody>
            <a:bodyPr vert="horz" wrap="square" lIns="0" tIns="18484" rIns="0" bIns="0" rtlCol="0">
              <a:spAutoFit/>
            </a:bodyPr>
            <a:lstStyle/>
            <a:p>
              <a:pPr algn="ctr" defTabSz="1828800">
                <a:lnSpc>
                  <a:spcPts val="4000"/>
                </a:lnSpc>
                <a:defRPr/>
              </a:pPr>
              <a:r>
                <a:rPr sz="2060" kern="0" spc="400" dirty="0">
                  <a:solidFill>
                    <a:srgbClr val="E1A363"/>
                  </a:solidFill>
                  <a:cs typeface="Azo Sans"/>
                </a:rPr>
                <a:t>THE</a:t>
              </a:r>
              <a:endParaRPr lang="en-US" sz="2060" kern="0" dirty="0">
                <a:solidFill>
                  <a:srgbClr val="E1A363"/>
                </a:solidFill>
                <a:cs typeface="Azo Sans"/>
              </a:endParaRPr>
            </a:p>
            <a:p>
              <a:pPr algn="ctr" defTabSz="1828800">
                <a:lnSpc>
                  <a:spcPts val="4000"/>
                </a:lnSpc>
                <a:defRPr/>
              </a:pPr>
              <a:r>
                <a:rPr lang="en-US" sz="3700" b="1" kern="0" spc="138" dirty="0">
                  <a:solidFill>
                    <a:srgbClr val="E1A363"/>
                  </a:solidFill>
                  <a:cs typeface="Azo Sans"/>
                </a:rPr>
                <a:t>DE</a:t>
              </a:r>
              <a:r>
                <a:rPr sz="3700" b="1" kern="0" spc="138" dirty="0">
                  <a:solidFill>
                    <a:srgbClr val="E1A363"/>
                  </a:solidFill>
                  <a:cs typeface="Azo Sans"/>
                </a:rPr>
                <a:t>BTOR</a:t>
              </a:r>
              <a:endParaRPr sz="3700" kern="0" dirty="0">
                <a:solidFill>
                  <a:srgbClr val="E1A363"/>
                </a:solidFill>
                <a:cs typeface="Azo Sans"/>
              </a:endParaRPr>
            </a:p>
          </p:txBody>
        </p:sp>
        <p:sp>
          <p:nvSpPr>
            <p:cNvPr id="145" name="object 8">
              <a:extLst>
                <a:ext uri="{FF2B5EF4-FFF2-40B4-BE49-F238E27FC236}">
                  <a16:creationId xmlns:a16="http://schemas.microsoft.com/office/drawing/2014/main" id="{CC518C2B-A2C1-3645-A0AA-762D6AD9F671}"/>
                </a:ext>
              </a:extLst>
            </p:cNvPr>
            <p:cNvSpPr/>
            <p:nvPr/>
          </p:nvSpPr>
          <p:spPr>
            <a:xfrm>
              <a:off x="5591911" y="598068"/>
              <a:ext cx="640080" cy="640080"/>
            </a:xfrm>
            <a:custGeom>
              <a:avLst/>
              <a:gdLst/>
              <a:ahLst/>
              <a:cxnLst/>
              <a:rect l="l" t="t" r="r" b="b"/>
              <a:pathLst>
                <a:path w="2377440" h="2377440">
                  <a:moveTo>
                    <a:pt x="1188445" y="0"/>
                  </a:moveTo>
                  <a:lnTo>
                    <a:pt x="1140647" y="943"/>
                  </a:lnTo>
                  <a:lnTo>
                    <a:pt x="1093327" y="3751"/>
                  </a:lnTo>
                  <a:lnTo>
                    <a:pt x="1046522" y="8386"/>
                  </a:lnTo>
                  <a:lnTo>
                    <a:pt x="1000268" y="14814"/>
                  </a:lnTo>
                  <a:lnTo>
                    <a:pt x="954598" y="23000"/>
                  </a:lnTo>
                  <a:lnTo>
                    <a:pt x="909550" y="32907"/>
                  </a:lnTo>
                  <a:lnTo>
                    <a:pt x="865159" y="44500"/>
                  </a:lnTo>
                  <a:lnTo>
                    <a:pt x="821459" y="57744"/>
                  </a:lnTo>
                  <a:lnTo>
                    <a:pt x="778487" y="72603"/>
                  </a:lnTo>
                  <a:lnTo>
                    <a:pt x="736279" y="89042"/>
                  </a:lnTo>
                  <a:lnTo>
                    <a:pt x="694868" y="107024"/>
                  </a:lnTo>
                  <a:lnTo>
                    <a:pt x="654292" y="126516"/>
                  </a:lnTo>
                  <a:lnTo>
                    <a:pt x="614586" y="147481"/>
                  </a:lnTo>
                  <a:lnTo>
                    <a:pt x="575784" y="169883"/>
                  </a:lnTo>
                  <a:lnTo>
                    <a:pt x="537923" y="193687"/>
                  </a:lnTo>
                  <a:lnTo>
                    <a:pt x="501039" y="218858"/>
                  </a:lnTo>
                  <a:lnTo>
                    <a:pt x="465165" y="245361"/>
                  </a:lnTo>
                  <a:lnTo>
                    <a:pt x="430339" y="273158"/>
                  </a:lnTo>
                  <a:lnTo>
                    <a:pt x="396596" y="302216"/>
                  </a:lnTo>
                  <a:lnTo>
                    <a:pt x="363971" y="332499"/>
                  </a:lnTo>
                  <a:lnTo>
                    <a:pt x="332499" y="363971"/>
                  </a:lnTo>
                  <a:lnTo>
                    <a:pt x="302216" y="396596"/>
                  </a:lnTo>
                  <a:lnTo>
                    <a:pt x="273158" y="430339"/>
                  </a:lnTo>
                  <a:lnTo>
                    <a:pt x="245361" y="465165"/>
                  </a:lnTo>
                  <a:lnTo>
                    <a:pt x="218858" y="501039"/>
                  </a:lnTo>
                  <a:lnTo>
                    <a:pt x="193687" y="537923"/>
                  </a:lnTo>
                  <a:lnTo>
                    <a:pt x="169883" y="575784"/>
                  </a:lnTo>
                  <a:lnTo>
                    <a:pt x="147481" y="614586"/>
                  </a:lnTo>
                  <a:lnTo>
                    <a:pt x="126516" y="654292"/>
                  </a:lnTo>
                  <a:lnTo>
                    <a:pt x="107024" y="694868"/>
                  </a:lnTo>
                  <a:lnTo>
                    <a:pt x="89042" y="736279"/>
                  </a:lnTo>
                  <a:lnTo>
                    <a:pt x="72603" y="778487"/>
                  </a:lnTo>
                  <a:lnTo>
                    <a:pt x="57744" y="821459"/>
                  </a:lnTo>
                  <a:lnTo>
                    <a:pt x="44500" y="865159"/>
                  </a:lnTo>
                  <a:lnTo>
                    <a:pt x="32907" y="909550"/>
                  </a:lnTo>
                  <a:lnTo>
                    <a:pt x="23000" y="954598"/>
                  </a:lnTo>
                  <a:lnTo>
                    <a:pt x="14814" y="1000268"/>
                  </a:lnTo>
                  <a:lnTo>
                    <a:pt x="8386" y="1046522"/>
                  </a:lnTo>
                  <a:lnTo>
                    <a:pt x="3751" y="1093327"/>
                  </a:lnTo>
                  <a:lnTo>
                    <a:pt x="943" y="1140647"/>
                  </a:lnTo>
                  <a:lnTo>
                    <a:pt x="0" y="1188445"/>
                  </a:lnTo>
                  <a:lnTo>
                    <a:pt x="943" y="1236243"/>
                  </a:lnTo>
                  <a:lnTo>
                    <a:pt x="3751" y="1283563"/>
                  </a:lnTo>
                  <a:lnTo>
                    <a:pt x="8386" y="1330368"/>
                  </a:lnTo>
                  <a:lnTo>
                    <a:pt x="14814" y="1376622"/>
                  </a:lnTo>
                  <a:lnTo>
                    <a:pt x="23000" y="1422292"/>
                  </a:lnTo>
                  <a:lnTo>
                    <a:pt x="32907" y="1467340"/>
                  </a:lnTo>
                  <a:lnTo>
                    <a:pt x="44500" y="1511731"/>
                  </a:lnTo>
                  <a:lnTo>
                    <a:pt x="57744" y="1555431"/>
                  </a:lnTo>
                  <a:lnTo>
                    <a:pt x="72603" y="1598403"/>
                  </a:lnTo>
                  <a:lnTo>
                    <a:pt x="89042" y="1640611"/>
                  </a:lnTo>
                  <a:lnTo>
                    <a:pt x="107024" y="1682022"/>
                  </a:lnTo>
                  <a:lnTo>
                    <a:pt x="126516" y="1722598"/>
                  </a:lnTo>
                  <a:lnTo>
                    <a:pt x="147481" y="1762304"/>
                  </a:lnTo>
                  <a:lnTo>
                    <a:pt x="169883" y="1801106"/>
                  </a:lnTo>
                  <a:lnTo>
                    <a:pt x="193687" y="1838967"/>
                  </a:lnTo>
                  <a:lnTo>
                    <a:pt x="218858" y="1875851"/>
                  </a:lnTo>
                  <a:lnTo>
                    <a:pt x="245361" y="1911725"/>
                  </a:lnTo>
                  <a:lnTo>
                    <a:pt x="273158" y="1946551"/>
                  </a:lnTo>
                  <a:lnTo>
                    <a:pt x="302216" y="1980294"/>
                  </a:lnTo>
                  <a:lnTo>
                    <a:pt x="332499" y="2012919"/>
                  </a:lnTo>
                  <a:lnTo>
                    <a:pt x="363971" y="2044391"/>
                  </a:lnTo>
                  <a:lnTo>
                    <a:pt x="396596" y="2074674"/>
                  </a:lnTo>
                  <a:lnTo>
                    <a:pt x="430339" y="2103732"/>
                  </a:lnTo>
                  <a:lnTo>
                    <a:pt x="465165" y="2131529"/>
                  </a:lnTo>
                  <a:lnTo>
                    <a:pt x="501039" y="2158032"/>
                  </a:lnTo>
                  <a:lnTo>
                    <a:pt x="537923" y="2183203"/>
                  </a:lnTo>
                  <a:lnTo>
                    <a:pt x="575784" y="2207007"/>
                  </a:lnTo>
                  <a:lnTo>
                    <a:pt x="614586" y="2229409"/>
                  </a:lnTo>
                  <a:lnTo>
                    <a:pt x="654292" y="2250374"/>
                  </a:lnTo>
                  <a:lnTo>
                    <a:pt x="694868" y="2269866"/>
                  </a:lnTo>
                  <a:lnTo>
                    <a:pt x="736279" y="2287848"/>
                  </a:lnTo>
                  <a:lnTo>
                    <a:pt x="778487" y="2304287"/>
                  </a:lnTo>
                  <a:lnTo>
                    <a:pt x="821459" y="2319146"/>
                  </a:lnTo>
                  <a:lnTo>
                    <a:pt x="865159" y="2332390"/>
                  </a:lnTo>
                  <a:lnTo>
                    <a:pt x="909550" y="2343983"/>
                  </a:lnTo>
                  <a:lnTo>
                    <a:pt x="954598" y="2353890"/>
                  </a:lnTo>
                  <a:lnTo>
                    <a:pt x="1000268" y="2362076"/>
                  </a:lnTo>
                  <a:lnTo>
                    <a:pt x="1046522" y="2368504"/>
                  </a:lnTo>
                  <a:lnTo>
                    <a:pt x="1093327" y="2373139"/>
                  </a:lnTo>
                  <a:lnTo>
                    <a:pt x="1140647" y="2375947"/>
                  </a:lnTo>
                  <a:lnTo>
                    <a:pt x="1188445" y="2376890"/>
                  </a:lnTo>
                  <a:lnTo>
                    <a:pt x="1236243" y="2375947"/>
                  </a:lnTo>
                  <a:lnTo>
                    <a:pt x="1283563" y="2373139"/>
                  </a:lnTo>
                  <a:lnTo>
                    <a:pt x="1330368" y="2368504"/>
                  </a:lnTo>
                  <a:lnTo>
                    <a:pt x="1376622" y="2362076"/>
                  </a:lnTo>
                  <a:lnTo>
                    <a:pt x="1422292" y="2353890"/>
                  </a:lnTo>
                  <a:lnTo>
                    <a:pt x="1467340" y="2343983"/>
                  </a:lnTo>
                  <a:lnTo>
                    <a:pt x="1511731" y="2332390"/>
                  </a:lnTo>
                  <a:lnTo>
                    <a:pt x="1555431" y="2319146"/>
                  </a:lnTo>
                  <a:lnTo>
                    <a:pt x="1598403" y="2304287"/>
                  </a:lnTo>
                  <a:lnTo>
                    <a:pt x="1640611" y="2287848"/>
                  </a:lnTo>
                  <a:lnTo>
                    <a:pt x="1682022" y="2269866"/>
                  </a:lnTo>
                  <a:lnTo>
                    <a:pt x="1722598" y="2250374"/>
                  </a:lnTo>
                  <a:lnTo>
                    <a:pt x="1762304" y="2229409"/>
                  </a:lnTo>
                  <a:lnTo>
                    <a:pt x="1801106" y="2207007"/>
                  </a:lnTo>
                  <a:lnTo>
                    <a:pt x="1838967" y="2183203"/>
                  </a:lnTo>
                  <a:lnTo>
                    <a:pt x="1875851" y="2158032"/>
                  </a:lnTo>
                  <a:lnTo>
                    <a:pt x="1911725" y="2131529"/>
                  </a:lnTo>
                  <a:lnTo>
                    <a:pt x="1946551" y="2103732"/>
                  </a:lnTo>
                  <a:lnTo>
                    <a:pt x="1980294" y="2074674"/>
                  </a:lnTo>
                  <a:lnTo>
                    <a:pt x="2012919" y="2044391"/>
                  </a:lnTo>
                  <a:lnTo>
                    <a:pt x="2044391" y="2012919"/>
                  </a:lnTo>
                  <a:lnTo>
                    <a:pt x="2074674" y="1980294"/>
                  </a:lnTo>
                  <a:lnTo>
                    <a:pt x="2103732" y="1946551"/>
                  </a:lnTo>
                  <a:lnTo>
                    <a:pt x="2131529" y="1911725"/>
                  </a:lnTo>
                  <a:lnTo>
                    <a:pt x="2158032" y="1875851"/>
                  </a:lnTo>
                  <a:lnTo>
                    <a:pt x="2183203" y="1838967"/>
                  </a:lnTo>
                  <a:lnTo>
                    <a:pt x="2207007" y="1801106"/>
                  </a:lnTo>
                  <a:lnTo>
                    <a:pt x="2229409" y="1762304"/>
                  </a:lnTo>
                  <a:lnTo>
                    <a:pt x="2250374" y="1722598"/>
                  </a:lnTo>
                  <a:lnTo>
                    <a:pt x="2269866" y="1682022"/>
                  </a:lnTo>
                  <a:lnTo>
                    <a:pt x="2287848" y="1640611"/>
                  </a:lnTo>
                  <a:lnTo>
                    <a:pt x="2304287" y="1598403"/>
                  </a:lnTo>
                  <a:lnTo>
                    <a:pt x="2319146" y="1555431"/>
                  </a:lnTo>
                  <a:lnTo>
                    <a:pt x="2332390" y="1511731"/>
                  </a:lnTo>
                  <a:lnTo>
                    <a:pt x="2343983" y="1467340"/>
                  </a:lnTo>
                  <a:lnTo>
                    <a:pt x="2353890" y="1422292"/>
                  </a:lnTo>
                  <a:lnTo>
                    <a:pt x="2362076" y="1376622"/>
                  </a:lnTo>
                  <a:lnTo>
                    <a:pt x="2368504" y="1330368"/>
                  </a:lnTo>
                  <a:lnTo>
                    <a:pt x="2373139" y="1283563"/>
                  </a:lnTo>
                  <a:lnTo>
                    <a:pt x="2375947" y="1236243"/>
                  </a:lnTo>
                  <a:lnTo>
                    <a:pt x="2376890" y="1188445"/>
                  </a:lnTo>
                  <a:lnTo>
                    <a:pt x="2375947" y="1140647"/>
                  </a:lnTo>
                  <a:lnTo>
                    <a:pt x="2373139" y="1093327"/>
                  </a:lnTo>
                  <a:lnTo>
                    <a:pt x="2368504" y="1046522"/>
                  </a:lnTo>
                  <a:lnTo>
                    <a:pt x="2362076" y="1000268"/>
                  </a:lnTo>
                  <a:lnTo>
                    <a:pt x="2353890" y="954598"/>
                  </a:lnTo>
                  <a:lnTo>
                    <a:pt x="2343983" y="909550"/>
                  </a:lnTo>
                  <a:lnTo>
                    <a:pt x="2332390" y="865159"/>
                  </a:lnTo>
                  <a:lnTo>
                    <a:pt x="2319146" y="821459"/>
                  </a:lnTo>
                  <a:lnTo>
                    <a:pt x="2304287" y="778487"/>
                  </a:lnTo>
                  <a:lnTo>
                    <a:pt x="2287848" y="736279"/>
                  </a:lnTo>
                  <a:lnTo>
                    <a:pt x="2269866" y="694868"/>
                  </a:lnTo>
                  <a:lnTo>
                    <a:pt x="2250374" y="654292"/>
                  </a:lnTo>
                  <a:lnTo>
                    <a:pt x="2229409" y="614586"/>
                  </a:lnTo>
                  <a:lnTo>
                    <a:pt x="2207007" y="575784"/>
                  </a:lnTo>
                  <a:lnTo>
                    <a:pt x="2183203" y="537923"/>
                  </a:lnTo>
                  <a:lnTo>
                    <a:pt x="2158032" y="501039"/>
                  </a:lnTo>
                  <a:lnTo>
                    <a:pt x="2131529" y="465165"/>
                  </a:lnTo>
                  <a:lnTo>
                    <a:pt x="2103732" y="430339"/>
                  </a:lnTo>
                  <a:lnTo>
                    <a:pt x="2074674" y="396596"/>
                  </a:lnTo>
                  <a:lnTo>
                    <a:pt x="2044391" y="363971"/>
                  </a:lnTo>
                  <a:lnTo>
                    <a:pt x="2012919" y="332499"/>
                  </a:lnTo>
                  <a:lnTo>
                    <a:pt x="1980294" y="302216"/>
                  </a:lnTo>
                  <a:lnTo>
                    <a:pt x="1946551" y="273158"/>
                  </a:lnTo>
                  <a:lnTo>
                    <a:pt x="1911725" y="245361"/>
                  </a:lnTo>
                  <a:lnTo>
                    <a:pt x="1875851" y="218858"/>
                  </a:lnTo>
                  <a:lnTo>
                    <a:pt x="1838967" y="193687"/>
                  </a:lnTo>
                  <a:lnTo>
                    <a:pt x="1801106" y="169883"/>
                  </a:lnTo>
                  <a:lnTo>
                    <a:pt x="1762304" y="147481"/>
                  </a:lnTo>
                  <a:lnTo>
                    <a:pt x="1722598" y="126516"/>
                  </a:lnTo>
                  <a:lnTo>
                    <a:pt x="1682022" y="107024"/>
                  </a:lnTo>
                  <a:lnTo>
                    <a:pt x="1640611" y="89042"/>
                  </a:lnTo>
                  <a:lnTo>
                    <a:pt x="1598403" y="72603"/>
                  </a:lnTo>
                  <a:lnTo>
                    <a:pt x="1555431" y="57744"/>
                  </a:lnTo>
                  <a:lnTo>
                    <a:pt x="1511731" y="44500"/>
                  </a:lnTo>
                  <a:lnTo>
                    <a:pt x="1467340" y="32907"/>
                  </a:lnTo>
                  <a:lnTo>
                    <a:pt x="1422292" y="23000"/>
                  </a:lnTo>
                  <a:lnTo>
                    <a:pt x="1376622" y="14814"/>
                  </a:lnTo>
                  <a:lnTo>
                    <a:pt x="1330368" y="8386"/>
                  </a:lnTo>
                  <a:lnTo>
                    <a:pt x="1283563" y="3751"/>
                  </a:lnTo>
                  <a:lnTo>
                    <a:pt x="1236243" y="943"/>
                  </a:lnTo>
                  <a:lnTo>
                    <a:pt x="1188445" y="0"/>
                  </a:lnTo>
                  <a:close/>
                </a:path>
              </a:pathLst>
            </a:custGeom>
            <a:solidFill>
              <a:srgbClr val="E1A363"/>
            </a:solidFill>
          </p:spPr>
          <p:txBody>
            <a:bodyPr wrap="square" lIns="0" tIns="0" rIns="0" bIns="0" rtlCol="0"/>
            <a:lstStyle/>
            <a:p>
              <a:pPr algn="ctr" defTabSz="1828800">
                <a:defRPr/>
              </a:pPr>
              <a:endParaRPr sz="2184" kern="0">
                <a:solidFill>
                  <a:srgbClr val="E1A363"/>
                </a:solidFill>
              </a:endParaRPr>
            </a:p>
          </p:txBody>
        </p:sp>
        <p:pic>
          <p:nvPicPr>
            <p:cNvPr id="146" name="Picture 145">
              <a:extLst>
                <a:ext uri="{FF2B5EF4-FFF2-40B4-BE49-F238E27FC236}">
                  <a16:creationId xmlns:a16="http://schemas.microsoft.com/office/drawing/2014/main" id="{77E7F37C-63AD-8040-BE39-5BA210C5CF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1910" y="609178"/>
              <a:ext cx="640080" cy="640080"/>
            </a:xfrm>
            <a:prstGeom prst="rect">
              <a:avLst/>
            </a:prstGeom>
          </p:spPr>
        </p:pic>
      </p:grpSp>
      <p:grpSp>
        <p:nvGrpSpPr>
          <p:cNvPr id="147" name="Group 146">
            <a:extLst>
              <a:ext uri="{FF2B5EF4-FFF2-40B4-BE49-F238E27FC236}">
                <a16:creationId xmlns:a16="http://schemas.microsoft.com/office/drawing/2014/main" id="{8FD03971-089B-A444-A9BA-DB4CFC1BB975}"/>
              </a:ext>
            </a:extLst>
          </p:cNvPr>
          <p:cNvGrpSpPr/>
          <p:nvPr/>
        </p:nvGrpSpPr>
        <p:grpSpPr>
          <a:xfrm>
            <a:off x="12322638" y="3508160"/>
            <a:ext cx="3166050" cy="1283234"/>
            <a:chOff x="7541143" y="576867"/>
            <a:chExt cx="1583025" cy="641617"/>
          </a:xfrm>
        </p:grpSpPr>
        <p:sp>
          <p:nvSpPr>
            <p:cNvPr id="148" name="object 8">
              <a:extLst>
                <a:ext uri="{FF2B5EF4-FFF2-40B4-BE49-F238E27FC236}">
                  <a16:creationId xmlns:a16="http://schemas.microsoft.com/office/drawing/2014/main" id="{65786212-3B24-EE4D-A518-ACB469BD3461}"/>
                </a:ext>
              </a:extLst>
            </p:cNvPr>
            <p:cNvSpPr/>
            <p:nvPr/>
          </p:nvSpPr>
          <p:spPr>
            <a:xfrm>
              <a:off x="7561392" y="578404"/>
              <a:ext cx="640080" cy="640080"/>
            </a:xfrm>
            <a:custGeom>
              <a:avLst/>
              <a:gdLst/>
              <a:ahLst/>
              <a:cxnLst/>
              <a:rect l="l" t="t" r="r" b="b"/>
              <a:pathLst>
                <a:path w="2377440" h="2377440">
                  <a:moveTo>
                    <a:pt x="1188445" y="0"/>
                  </a:moveTo>
                  <a:lnTo>
                    <a:pt x="1140647" y="943"/>
                  </a:lnTo>
                  <a:lnTo>
                    <a:pt x="1093327" y="3751"/>
                  </a:lnTo>
                  <a:lnTo>
                    <a:pt x="1046522" y="8386"/>
                  </a:lnTo>
                  <a:lnTo>
                    <a:pt x="1000268" y="14814"/>
                  </a:lnTo>
                  <a:lnTo>
                    <a:pt x="954598" y="23000"/>
                  </a:lnTo>
                  <a:lnTo>
                    <a:pt x="909550" y="32907"/>
                  </a:lnTo>
                  <a:lnTo>
                    <a:pt x="865159" y="44500"/>
                  </a:lnTo>
                  <a:lnTo>
                    <a:pt x="821459" y="57744"/>
                  </a:lnTo>
                  <a:lnTo>
                    <a:pt x="778487" y="72603"/>
                  </a:lnTo>
                  <a:lnTo>
                    <a:pt x="736279" y="89042"/>
                  </a:lnTo>
                  <a:lnTo>
                    <a:pt x="694868" y="107024"/>
                  </a:lnTo>
                  <a:lnTo>
                    <a:pt x="654292" y="126516"/>
                  </a:lnTo>
                  <a:lnTo>
                    <a:pt x="614586" y="147481"/>
                  </a:lnTo>
                  <a:lnTo>
                    <a:pt x="575784" y="169883"/>
                  </a:lnTo>
                  <a:lnTo>
                    <a:pt x="537923" y="193687"/>
                  </a:lnTo>
                  <a:lnTo>
                    <a:pt x="501039" y="218858"/>
                  </a:lnTo>
                  <a:lnTo>
                    <a:pt x="465165" y="245361"/>
                  </a:lnTo>
                  <a:lnTo>
                    <a:pt x="430339" y="273158"/>
                  </a:lnTo>
                  <a:lnTo>
                    <a:pt x="396596" y="302216"/>
                  </a:lnTo>
                  <a:lnTo>
                    <a:pt x="363971" y="332499"/>
                  </a:lnTo>
                  <a:lnTo>
                    <a:pt x="332499" y="363971"/>
                  </a:lnTo>
                  <a:lnTo>
                    <a:pt x="302216" y="396596"/>
                  </a:lnTo>
                  <a:lnTo>
                    <a:pt x="273158" y="430339"/>
                  </a:lnTo>
                  <a:lnTo>
                    <a:pt x="245361" y="465165"/>
                  </a:lnTo>
                  <a:lnTo>
                    <a:pt x="218858" y="501039"/>
                  </a:lnTo>
                  <a:lnTo>
                    <a:pt x="193687" y="537923"/>
                  </a:lnTo>
                  <a:lnTo>
                    <a:pt x="169883" y="575784"/>
                  </a:lnTo>
                  <a:lnTo>
                    <a:pt x="147481" y="614586"/>
                  </a:lnTo>
                  <a:lnTo>
                    <a:pt x="126516" y="654292"/>
                  </a:lnTo>
                  <a:lnTo>
                    <a:pt x="107024" y="694868"/>
                  </a:lnTo>
                  <a:lnTo>
                    <a:pt x="89042" y="736279"/>
                  </a:lnTo>
                  <a:lnTo>
                    <a:pt x="72603" y="778487"/>
                  </a:lnTo>
                  <a:lnTo>
                    <a:pt x="57744" y="821459"/>
                  </a:lnTo>
                  <a:lnTo>
                    <a:pt x="44500" y="865159"/>
                  </a:lnTo>
                  <a:lnTo>
                    <a:pt x="32907" y="909550"/>
                  </a:lnTo>
                  <a:lnTo>
                    <a:pt x="23000" y="954598"/>
                  </a:lnTo>
                  <a:lnTo>
                    <a:pt x="14814" y="1000268"/>
                  </a:lnTo>
                  <a:lnTo>
                    <a:pt x="8386" y="1046522"/>
                  </a:lnTo>
                  <a:lnTo>
                    <a:pt x="3751" y="1093327"/>
                  </a:lnTo>
                  <a:lnTo>
                    <a:pt x="943" y="1140647"/>
                  </a:lnTo>
                  <a:lnTo>
                    <a:pt x="0" y="1188445"/>
                  </a:lnTo>
                  <a:lnTo>
                    <a:pt x="943" y="1236243"/>
                  </a:lnTo>
                  <a:lnTo>
                    <a:pt x="3751" y="1283563"/>
                  </a:lnTo>
                  <a:lnTo>
                    <a:pt x="8386" y="1330368"/>
                  </a:lnTo>
                  <a:lnTo>
                    <a:pt x="14814" y="1376622"/>
                  </a:lnTo>
                  <a:lnTo>
                    <a:pt x="23000" y="1422292"/>
                  </a:lnTo>
                  <a:lnTo>
                    <a:pt x="32907" y="1467340"/>
                  </a:lnTo>
                  <a:lnTo>
                    <a:pt x="44500" y="1511731"/>
                  </a:lnTo>
                  <a:lnTo>
                    <a:pt x="57744" y="1555431"/>
                  </a:lnTo>
                  <a:lnTo>
                    <a:pt x="72603" y="1598403"/>
                  </a:lnTo>
                  <a:lnTo>
                    <a:pt x="89042" y="1640611"/>
                  </a:lnTo>
                  <a:lnTo>
                    <a:pt x="107024" y="1682022"/>
                  </a:lnTo>
                  <a:lnTo>
                    <a:pt x="126516" y="1722598"/>
                  </a:lnTo>
                  <a:lnTo>
                    <a:pt x="147481" y="1762304"/>
                  </a:lnTo>
                  <a:lnTo>
                    <a:pt x="169883" y="1801106"/>
                  </a:lnTo>
                  <a:lnTo>
                    <a:pt x="193687" y="1838967"/>
                  </a:lnTo>
                  <a:lnTo>
                    <a:pt x="218858" y="1875851"/>
                  </a:lnTo>
                  <a:lnTo>
                    <a:pt x="245361" y="1911725"/>
                  </a:lnTo>
                  <a:lnTo>
                    <a:pt x="273158" y="1946551"/>
                  </a:lnTo>
                  <a:lnTo>
                    <a:pt x="302216" y="1980294"/>
                  </a:lnTo>
                  <a:lnTo>
                    <a:pt x="332499" y="2012919"/>
                  </a:lnTo>
                  <a:lnTo>
                    <a:pt x="363971" y="2044391"/>
                  </a:lnTo>
                  <a:lnTo>
                    <a:pt x="396596" y="2074674"/>
                  </a:lnTo>
                  <a:lnTo>
                    <a:pt x="430339" y="2103732"/>
                  </a:lnTo>
                  <a:lnTo>
                    <a:pt x="465165" y="2131529"/>
                  </a:lnTo>
                  <a:lnTo>
                    <a:pt x="501039" y="2158032"/>
                  </a:lnTo>
                  <a:lnTo>
                    <a:pt x="537923" y="2183203"/>
                  </a:lnTo>
                  <a:lnTo>
                    <a:pt x="575784" y="2207007"/>
                  </a:lnTo>
                  <a:lnTo>
                    <a:pt x="614586" y="2229409"/>
                  </a:lnTo>
                  <a:lnTo>
                    <a:pt x="654292" y="2250374"/>
                  </a:lnTo>
                  <a:lnTo>
                    <a:pt x="694868" y="2269866"/>
                  </a:lnTo>
                  <a:lnTo>
                    <a:pt x="736279" y="2287848"/>
                  </a:lnTo>
                  <a:lnTo>
                    <a:pt x="778487" y="2304287"/>
                  </a:lnTo>
                  <a:lnTo>
                    <a:pt x="821459" y="2319146"/>
                  </a:lnTo>
                  <a:lnTo>
                    <a:pt x="865159" y="2332390"/>
                  </a:lnTo>
                  <a:lnTo>
                    <a:pt x="909550" y="2343983"/>
                  </a:lnTo>
                  <a:lnTo>
                    <a:pt x="954598" y="2353890"/>
                  </a:lnTo>
                  <a:lnTo>
                    <a:pt x="1000268" y="2362076"/>
                  </a:lnTo>
                  <a:lnTo>
                    <a:pt x="1046522" y="2368504"/>
                  </a:lnTo>
                  <a:lnTo>
                    <a:pt x="1093327" y="2373139"/>
                  </a:lnTo>
                  <a:lnTo>
                    <a:pt x="1140647" y="2375947"/>
                  </a:lnTo>
                  <a:lnTo>
                    <a:pt x="1188445" y="2376890"/>
                  </a:lnTo>
                  <a:lnTo>
                    <a:pt x="1236243" y="2375947"/>
                  </a:lnTo>
                  <a:lnTo>
                    <a:pt x="1283563" y="2373139"/>
                  </a:lnTo>
                  <a:lnTo>
                    <a:pt x="1330368" y="2368504"/>
                  </a:lnTo>
                  <a:lnTo>
                    <a:pt x="1376622" y="2362076"/>
                  </a:lnTo>
                  <a:lnTo>
                    <a:pt x="1422292" y="2353890"/>
                  </a:lnTo>
                  <a:lnTo>
                    <a:pt x="1467340" y="2343983"/>
                  </a:lnTo>
                  <a:lnTo>
                    <a:pt x="1511731" y="2332390"/>
                  </a:lnTo>
                  <a:lnTo>
                    <a:pt x="1555431" y="2319146"/>
                  </a:lnTo>
                  <a:lnTo>
                    <a:pt x="1598403" y="2304287"/>
                  </a:lnTo>
                  <a:lnTo>
                    <a:pt x="1640611" y="2287848"/>
                  </a:lnTo>
                  <a:lnTo>
                    <a:pt x="1682022" y="2269866"/>
                  </a:lnTo>
                  <a:lnTo>
                    <a:pt x="1722598" y="2250374"/>
                  </a:lnTo>
                  <a:lnTo>
                    <a:pt x="1762304" y="2229409"/>
                  </a:lnTo>
                  <a:lnTo>
                    <a:pt x="1801106" y="2207007"/>
                  </a:lnTo>
                  <a:lnTo>
                    <a:pt x="1838967" y="2183203"/>
                  </a:lnTo>
                  <a:lnTo>
                    <a:pt x="1875851" y="2158032"/>
                  </a:lnTo>
                  <a:lnTo>
                    <a:pt x="1911725" y="2131529"/>
                  </a:lnTo>
                  <a:lnTo>
                    <a:pt x="1946551" y="2103732"/>
                  </a:lnTo>
                  <a:lnTo>
                    <a:pt x="1980294" y="2074674"/>
                  </a:lnTo>
                  <a:lnTo>
                    <a:pt x="2012919" y="2044391"/>
                  </a:lnTo>
                  <a:lnTo>
                    <a:pt x="2044391" y="2012919"/>
                  </a:lnTo>
                  <a:lnTo>
                    <a:pt x="2074674" y="1980294"/>
                  </a:lnTo>
                  <a:lnTo>
                    <a:pt x="2103732" y="1946551"/>
                  </a:lnTo>
                  <a:lnTo>
                    <a:pt x="2131529" y="1911725"/>
                  </a:lnTo>
                  <a:lnTo>
                    <a:pt x="2158032" y="1875851"/>
                  </a:lnTo>
                  <a:lnTo>
                    <a:pt x="2183203" y="1838967"/>
                  </a:lnTo>
                  <a:lnTo>
                    <a:pt x="2207007" y="1801106"/>
                  </a:lnTo>
                  <a:lnTo>
                    <a:pt x="2229409" y="1762304"/>
                  </a:lnTo>
                  <a:lnTo>
                    <a:pt x="2250374" y="1722598"/>
                  </a:lnTo>
                  <a:lnTo>
                    <a:pt x="2269866" y="1682022"/>
                  </a:lnTo>
                  <a:lnTo>
                    <a:pt x="2287848" y="1640611"/>
                  </a:lnTo>
                  <a:lnTo>
                    <a:pt x="2304287" y="1598403"/>
                  </a:lnTo>
                  <a:lnTo>
                    <a:pt x="2319146" y="1555431"/>
                  </a:lnTo>
                  <a:lnTo>
                    <a:pt x="2332390" y="1511731"/>
                  </a:lnTo>
                  <a:lnTo>
                    <a:pt x="2343983" y="1467340"/>
                  </a:lnTo>
                  <a:lnTo>
                    <a:pt x="2353890" y="1422292"/>
                  </a:lnTo>
                  <a:lnTo>
                    <a:pt x="2362076" y="1376622"/>
                  </a:lnTo>
                  <a:lnTo>
                    <a:pt x="2368504" y="1330368"/>
                  </a:lnTo>
                  <a:lnTo>
                    <a:pt x="2373139" y="1283563"/>
                  </a:lnTo>
                  <a:lnTo>
                    <a:pt x="2375947" y="1236243"/>
                  </a:lnTo>
                  <a:lnTo>
                    <a:pt x="2376890" y="1188445"/>
                  </a:lnTo>
                  <a:lnTo>
                    <a:pt x="2375947" y="1140647"/>
                  </a:lnTo>
                  <a:lnTo>
                    <a:pt x="2373139" y="1093327"/>
                  </a:lnTo>
                  <a:lnTo>
                    <a:pt x="2368504" y="1046522"/>
                  </a:lnTo>
                  <a:lnTo>
                    <a:pt x="2362076" y="1000268"/>
                  </a:lnTo>
                  <a:lnTo>
                    <a:pt x="2353890" y="954598"/>
                  </a:lnTo>
                  <a:lnTo>
                    <a:pt x="2343983" y="909550"/>
                  </a:lnTo>
                  <a:lnTo>
                    <a:pt x="2332390" y="865159"/>
                  </a:lnTo>
                  <a:lnTo>
                    <a:pt x="2319146" y="821459"/>
                  </a:lnTo>
                  <a:lnTo>
                    <a:pt x="2304287" y="778487"/>
                  </a:lnTo>
                  <a:lnTo>
                    <a:pt x="2287848" y="736279"/>
                  </a:lnTo>
                  <a:lnTo>
                    <a:pt x="2269866" y="694868"/>
                  </a:lnTo>
                  <a:lnTo>
                    <a:pt x="2250374" y="654292"/>
                  </a:lnTo>
                  <a:lnTo>
                    <a:pt x="2229409" y="614586"/>
                  </a:lnTo>
                  <a:lnTo>
                    <a:pt x="2207007" y="575784"/>
                  </a:lnTo>
                  <a:lnTo>
                    <a:pt x="2183203" y="537923"/>
                  </a:lnTo>
                  <a:lnTo>
                    <a:pt x="2158032" y="501039"/>
                  </a:lnTo>
                  <a:lnTo>
                    <a:pt x="2131529" y="465165"/>
                  </a:lnTo>
                  <a:lnTo>
                    <a:pt x="2103732" y="430339"/>
                  </a:lnTo>
                  <a:lnTo>
                    <a:pt x="2074674" y="396596"/>
                  </a:lnTo>
                  <a:lnTo>
                    <a:pt x="2044391" y="363971"/>
                  </a:lnTo>
                  <a:lnTo>
                    <a:pt x="2012919" y="332499"/>
                  </a:lnTo>
                  <a:lnTo>
                    <a:pt x="1980294" y="302216"/>
                  </a:lnTo>
                  <a:lnTo>
                    <a:pt x="1946551" y="273158"/>
                  </a:lnTo>
                  <a:lnTo>
                    <a:pt x="1911725" y="245361"/>
                  </a:lnTo>
                  <a:lnTo>
                    <a:pt x="1875851" y="218858"/>
                  </a:lnTo>
                  <a:lnTo>
                    <a:pt x="1838967" y="193687"/>
                  </a:lnTo>
                  <a:lnTo>
                    <a:pt x="1801106" y="169883"/>
                  </a:lnTo>
                  <a:lnTo>
                    <a:pt x="1762304" y="147481"/>
                  </a:lnTo>
                  <a:lnTo>
                    <a:pt x="1722598" y="126516"/>
                  </a:lnTo>
                  <a:lnTo>
                    <a:pt x="1682022" y="107024"/>
                  </a:lnTo>
                  <a:lnTo>
                    <a:pt x="1640611" y="89042"/>
                  </a:lnTo>
                  <a:lnTo>
                    <a:pt x="1598403" y="72603"/>
                  </a:lnTo>
                  <a:lnTo>
                    <a:pt x="1555431" y="57744"/>
                  </a:lnTo>
                  <a:lnTo>
                    <a:pt x="1511731" y="44500"/>
                  </a:lnTo>
                  <a:lnTo>
                    <a:pt x="1467340" y="32907"/>
                  </a:lnTo>
                  <a:lnTo>
                    <a:pt x="1422292" y="23000"/>
                  </a:lnTo>
                  <a:lnTo>
                    <a:pt x="1376622" y="14814"/>
                  </a:lnTo>
                  <a:lnTo>
                    <a:pt x="1330368" y="8386"/>
                  </a:lnTo>
                  <a:lnTo>
                    <a:pt x="1283563" y="3751"/>
                  </a:lnTo>
                  <a:lnTo>
                    <a:pt x="1236243" y="943"/>
                  </a:lnTo>
                  <a:lnTo>
                    <a:pt x="1188445" y="0"/>
                  </a:lnTo>
                  <a:close/>
                </a:path>
              </a:pathLst>
            </a:custGeom>
            <a:solidFill>
              <a:srgbClr val="598BA7"/>
            </a:solidFill>
          </p:spPr>
          <p:txBody>
            <a:bodyPr wrap="square" lIns="0" tIns="0" rIns="0" bIns="0" rtlCol="0"/>
            <a:lstStyle/>
            <a:p>
              <a:pPr algn="ctr" defTabSz="1828800">
                <a:defRPr/>
              </a:pPr>
              <a:endParaRPr sz="2184" kern="0">
                <a:solidFill>
                  <a:srgbClr val="555659"/>
                </a:solidFill>
              </a:endParaRPr>
            </a:p>
          </p:txBody>
        </p:sp>
        <p:sp>
          <p:nvSpPr>
            <p:cNvPr id="149" name="object 4">
              <a:extLst>
                <a:ext uri="{FF2B5EF4-FFF2-40B4-BE49-F238E27FC236}">
                  <a16:creationId xmlns:a16="http://schemas.microsoft.com/office/drawing/2014/main" id="{0F8CDAC0-0C84-4D44-8483-CB4C11FD9837}"/>
                </a:ext>
              </a:extLst>
            </p:cNvPr>
            <p:cNvSpPr txBox="1"/>
            <p:nvPr/>
          </p:nvSpPr>
          <p:spPr>
            <a:xfrm>
              <a:off x="8216082" y="648506"/>
              <a:ext cx="908086" cy="522293"/>
            </a:xfrm>
            <a:prstGeom prst="rect">
              <a:avLst/>
            </a:prstGeom>
          </p:spPr>
          <p:txBody>
            <a:bodyPr vert="horz" wrap="square" lIns="0" tIns="18484" rIns="0" bIns="0" rtlCol="0">
              <a:spAutoFit/>
            </a:bodyPr>
            <a:lstStyle/>
            <a:p>
              <a:pPr algn="ctr" defTabSz="1828800">
                <a:lnSpc>
                  <a:spcPts val="4000"/>
                </a:lnSpc>
                <a:defRPr/>
              </a:pPr>
              <a:r>
                <a:rPr sz="2100" kern="0" spc="400" dirty="0">
                  <a:solidFill>
                    <a:srgbClr val="598BA7"/>
                  </a:solidFill>
                  <a:cs typeface="Azo Sans"/>
                </a:rPr>
                <a:t>THE</a:t>
              </a:r>
              <a:endParaRPr lang="en-US" sz="2100" kern="0" dirty="0">
                <a:solidFill>
                  <a:srgbClr val="598BA7"/>
                </a:solidFill>
                <a:cs typeface="Azo Sans"/>
              </a:endParaRPr>
            </a:p>
            <a:p>
              <a:pPr algn="ctr" defTabSz="1828800">
                <a:lnSpc>
                  <a:spcPts val="4000"/>
                </a:lnSpc>
                <a:defRPr/>
              </a:pPr>
              <a:r>
                <a:rPr sz="3700" b="1" kern="0" spc="18" dirty="0">
                  <a:solidFill>
                    <a:srgbClr val="598BA7"/>
                  </a:solidFill>
                  <a:cs typeface="Azo Sans"/>
                </a:rPr>
                <a:t>SAVER</a:t>
              </a:r>
              <a:endParaRPr sz="3700" kern="0" dirty="0">
                <a:solidFill>
                  <a:srgbClr val="598BA7"/>
                </a:solidFill>
                <a:cs typeface="Azo Sans"/>
              </a:endParaRPr>
            </a:p>
          </p:txBody>
        </p:sp>
        <p:pic>
          <p:nvPicPr>
            <p:cNvPr id="150" name="Picture 149">
              <a:extLst>
                <a:ext uri="{FF2B5EF4-FFF2-40B4-BE49-F238E27FC236}">
                  <a16:creationId xmlns:a16="http://schemas.microsoft.com/office/drawing/2014/main" id="{4FE04B0D-7726-E84A-A8D1-D335AEF2FF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41143" y="576867"/>
              <a:ext cx="640080" cy="640080"/>
            </a:xfrm>
            <a:prstGeom prst="rect">
              <a:avLst/>
            </a:prstGeom>
          </p:spPr>
        </p:pic>
      </p:grpSp>
      <p:sp>
        <p:nvSpPr>
          <p:cNvPr id="151" name="object 2">
            <a:extLst>
              <a:ext uri="{FF2B5EF4-FFF2-40B4-BE49-F238E27FC236}">
                <a16:creationId xmlns:a16="http://schemas.microsoft.com/office/drawing/2014/main" id="{F02FF0E6-2CC5-9948-A0A5-AEA2FE9C7080}"/>
              </a:ext>
            </a:extLst>
          </p:cNvPr>
          <p:cNvSpPr txBox="1">
            <a:spLocks/>
          </p:cNvSpPr>
          <p:nvPr/>
        </p:nvSpPr>
        <p:spPr>
          <a:xfrm>
            <a:off x="2732482" y="970480"/>
            <a:ext cx="18922214" cy="1371324"/>
          </a:xfrm>
          <a:prstGeom prst="rect">
            <a:avLst/>
          </a:prstGeom>
        </p:spPr>
        <p:txBody>
          <a:bodyPr vert="horz" wrap="square" lIns="0" tIns="16942" rIns="0" bIns="0" rtlCol="0" anchor="ctr">
            <a:spAutoFit/>
          </a:bodyPr>
          <a:lstStyle>
            <a:lvl1pPr algn="l" defTabSz="914400" rtl="0" eaLnBrk="1" latinLnBrk="0" hangingPunct="1">
              <a:lnSpc>
                <a:spcPct val="90000"/>
              </a:lnSpc>
              <a:spcBef>
                <a:spcPct val="0"/>
              </a:spcBef>
              <a:buNone/>
              <a:defRPr sz="4200" b="0" i="0" kern="1200" spc="0" baseline="0">
                <a:solidFill>
                  <a:schemeClr val="tx1"/>
                </a:solidFill>
                <a:latin typeface="Azo Sans Md" panose="02000000000000000000" pitchFamily="50" charset="0"/>
                <a:ea typeface="Azo Sans Md" panose="02000000000000000000" pitchFamily="50" charset="0"/>
                <a:cs typeface="Azo Sans Md" panose="02000000000000000000" pitchFamily="50" charset="0"/>
              </a:defRPr>
            </a:lvl1pPr>
          </a:lstStyle>
          <a:p>
            <a:pPr marL="15402" algn="ctr" defTabSz="1828800">
              <a:lnSpc>
                <a:spcPct val="100000"/>
              </a:lnSpc>
              <a:spcBef>
                <a:spcPts val="134"/>
              </a:spcBef>
              <a:defRPr/>
            </a:pPr>
            <a:r>
              <a:rPr lang="en-US" sz="8800" spc="-6" dirty="0">
                <a:solidFill>
                  <a:srgbClr val="402B56"/>
                </a:solidFill>
                <a:latin typeface="+mn-lt"/>
              </a:rPr>
              <a:t>There </a:t>
            </a:r>
            <a:r>
              <a:rPr lang="en-US" sz="8800" spc="-12" dirty="0">
                <a:solidFill>
                  <a:srgbClr val="402B56"/>
                </a:solidFill>
                <a:latin typeface="+mn-lt"/>
              </a:rPr>
              <a:t>are </a:t>
            </a:r>
            <a:r>
              <a:rPr lang="en-US" sz="8800" spc="-6" dirty="0">
                <a:solidFill>
                  <a:srgbClr val="402B56"/>
                </a:solidFill>
                <a:latin typeface="+mn-lt"/>
              </a:rPr>
              <a:t>three </a:t>
            </a:r>
            <a:r>
              <a:rPr lang="en-US" sz="8800" dirty="0">
                <a:solidFill>
                  <a:srgbClr val="402B56"/>
                </a:solidFill>
                <a:latin typeface="+mn-lt"/>
              </a:rPr>
              <a:t>types of</a:t>
            </a:r>
            <a:r>
              <a:rPr lang="en-US" sz="8800" spc="-48" dirty="0">
                <a:solidFill>
                  <a:srgbClr val="402B56"/>
                </a:solidFill>
                <a:latin typeface="+mn-lt"/>
              </a:rPr>
              <a:t> </a:t>
            </a:r>
            <a:r>
              <a:rPr lang="en-US" sz="8800" dirty="0">
                <a:solidFill>
                  <a:srgbClr val="402B56"/>
                </a:solidFill>
                <a:latin typeface="+mn-lt"/>
              </a:rPr>
              <a:t>people.</a:t>
            </a:r>
            <a:endParaRPr lang="en-US" sz="8800" dirty="0">
              <a:solidFill>
                <a:srgbClr val="555659"/>
              </a:solidFill>
              <a:latin typeface="+mn-lt"/>
            </a:endParaRPr>
          </a:p>
        </p:txBody>
      </p:sp>
      <p:grpSp>
        <p:nvGrpSpPr>
          <p:cNvPr id="152" name="Group 151">
            <a:extLst>
              <a:ext uri="{FF2B5EF4-FFF2-40B4-BE49-F238E27FC236}">
                <a16:creationId xmlns:a16="http://schemas.microsoft.com/office/drawing/2014/main" id="{D323AA1B-15CE-9246-9529-A42FEE616458}"/>
              </a:ext>
            </a:extLst>
          </p:cNvPr>
          <p:cNvGrpSpPr/>
          <p:nvPr/>
        </p:nvGrpSpPr>
        <p:grpSpPr>
          <a:xfrm>
            <a:off x="8572850" y="9367866"/>
            <a:ext cx="12806894" cy="2290644"/>
            <a:chOff x="4488831" y="5039533"/>
            <a:chExt cx="6403447" cy="1145322"/>
          </a:xfrm>
        </p:grpSpPr>
        <p:sp>
          <p:nvSpPr>
            <p:cNvPr id="153" name="bk object 39">
              <a:extLst>
                <a:ext uri="{FF2B5EF4-FFF2-40B4-BE49-F238E27FC236}">
                  <a16:creationId xmlns:a16="http://schemas.microsoft.com/office/drawing/2014/main" id="{940A8176-07DB-0445-BBBC-8318F36292FB}"/>
                </a:ext>
              </a:extLst>
            </p:cNvPr>
            <p:cNvSpPr/>
            <p:nvPr/>
          </p:nvSpPr>
          <p:spPr>
            <a:xfrm>
              <a:off x="4488831" y="5039533"/>
              <a:ext cx="1281103" cy="286906"/>
            </a:xfrm>
            <a:custGeom>
              <a:avLst/>
              <a:gdLst/>
              <a:ahLst/>
              <a:cxnLst/>
              <a:rect l="l" t="t" r="r" b="b"/>
              <a:pathLst>
                <a:path w="1060450" h="237489">
                  <a:moveTo>
                    <a:pt x="0" y="237490"/>
                  </a:moveTo>
                  <a:lnTo>
                    <a:pt x="1060018" y="237490"/>
                  </a:lnTo>
                  <a:lnTo>
                    <a:pt x="1060018" y="0"/>
                  </a:lnTo>
                  <a:lnTo>
                    <a:pt x="0" y="0"/>
                  </a:lnTo>
                  <a:lnTo>
                    <a:pt x="0" y="237490"/>
                  </a:lnTo>
                  <a:close/>
                </a:path>
              </a:pathLst>
            </a:custGeom>
            <a:solidFill>
              <a:srgbClr val="F7E8D7"/>
            </a:solidFill>
          </p:spPr>
          <p:txBody>
            <a:bodyPr wrap="square" lIns="0" tIns="0" rIns="0" bIns="0" rtlCol="0"/>
            <a:lstStyle/>
            <a:p>
              <a:pPr defTabSz="1828800">
                <a:defRPr/>
              </a:pPr>
              <a:endParaRPr kern="0">
                <a:solidFill>
                  <a:srgbClr val="555659"/>
                </a:solidFill>
              </a:endParaRPr>
            </a:p>
          </p:txBody>
        </p:sp>
        <p:sp>
          <p:nvSpPr>
            <p:cNvPr id="154" name="bk object 16">
              <a:extLst>
                <a:ext uri="{FF2B5EF4-FFF2-40B4-BE49-F238E27FC236}">
                  <a16:creationId xmlns:a16="http://schemas.microsoft.com/office/drawing/2014/main" id="{64AD8D5A-5CE6-944D-B5D3-B1032CF25D05}"/>
                </a:ext>
              </a:extLst>
            </p:cNvPr>
            <p:cNvSpPr/>
            <p:nvPr/>
          </p:nvSpPr>
          <p:spPr>
            <a:xfrm>
              <a:off x="9611175" y="5898716"/>
              <a:ext cx="320659" cy="285371"/>
            </a:xfrm>
            <a:custGeom>
              <a:avLst/>
              <a:gdLst/>
              <a:ahLst/>
              <a:cxnLst/>
              <a:rect l="l" t="t" r="r" b="b"/>
              <a:pathLst>
                <a:path w="265429" h="236220">
                  <a:moveTo>
                    <a:pt x="0" y="236220"/>
                  </a:moveTo>
                  <a:lnTo>
                    <a:pt x="264998" y="236220"/>
                  </a:lnTo>
                  <a:lnTo>
                    <a:pt x="264998" y="0"/>
                  </a:lnTo>
                  <a:lnTo>
                    <a:pt x="0" y="0"/>
                  </a:lnTo>
                  <a:lnTo>
                    <a:pt x="0" y="236220"/>
                  </a:lnTo>
                  <a:close/>
                </a:path>
              </a:pathLst>
            </a:custGeom>
            <a:solidFill>
              <a:srgbClr val="F7E8D7"/>
            </a:solidFill>
          </p:spPr>
          <p:txBody>
            <a:bodyPr wrap="square" lIns="0" tIns="0" rIns="0" bIns="0" rtlCol="0"/>
            <a:lstStyle/>
            <a:p>
              <a:pPr defTabSz="1828800">
                <a:defRPr/>
              </a:pPr>
              <a:endParaRPr kern="0">
                <a:solidFill>
                  <a:srgbClr val="555659"/>
                </a:solidFill>
              </a:endParaRPr>
            </a:p>
          </p:txBody>
        </p:sp>
        <p:sp>
          <p:nvSpPr>
            <p:cNvPr id="155" name="bk object 17">
              <a:extLst>
                <a:ext uri="{FF2B5EF4-FFF2-40B4-BE49-F238E27FC236}">
                  <a16:creationId xmlns:a16="http://schemas.microsoft.com/office/drawing/2014/main" id="{FBF6097B-D907-1941-9913-C764C3D5EE7B}"/>
                </a:ext>
              </a:extLst>
            </p:cNvPr>
            <p:cNvSpPr/>
            <p:nvPr/>
          </p:nvSpPr>
          <p:spPr>
            <a:xfrm>
              <a:off x="9611175" y="5611811"/>
              <a:ext cx="640552" cy="286906"/>
            </a:xfrm>
            <a:custGeom>
              <a:avLst/>
              <a:gdLst/>
              <a:ahLst/>
              <a:cxnLst/>
              <a:rect l="l" t="t" r="r" b="b"/>
              <a:pathLst>
                <a:path w="530225" h="237489">
                  <a:moveTo>
                    <a:pt x="0" y="237489"/>
                  </a:moveTo>
                  <a:lnTo>
                    <a:pt x="530021" y="237489"/>
                  </a:lnTo>
                  <a:lnTo>
                    <a:pt x="530021" y="0"/>
                  </a:lnTo>
                  <a:lnTo>
                    <a:pt x="0" y="0"/>
                  </a:lnTo>
                  <a:lnTo>
                    <a:pt x="0" y="237489"/>
                  </a:lnTo>
                  <a:close/>
                </a:path>
              </a:pathLst>
            </a:custGeom>
            <a:solidFill>
              <a:srgbClr val="F7E8D7"/>
            </a:solidFill>
          </p:spPr>
          <p:txBody>
            <a:bodyPr wrap="square" lIns="0" tIns="0" rIns="0" bIns="0" rtlCol="0"/>
            <a:lstStyle/>
            <a:p>
              <a:pPr defTabSz="1828800">
                <a:defRPr/>
              </a:pPr>
              <a:endParaRPr kern="0">
                <a:solidFill>
                  <a:srgbClr val="555659"/>
                </a:solidFill>
              </a:endParaRPr>
            </a:p>
          </p:txBody>
        </p:sp>
        <p:sp>
          <p:nvSpPr>
            <p:cNvPr id="156" name="bk object 18">
              <a:extLst>
                <a:ext uri="{FF2B5EF4-FFF2-40B4-BE49-F238E27FC236}">
                  <a16:creationId xmlns:a16="http://schemas.microsoft.com/office/drawing/2014/main" id="{50654C5D-ED6D-834A-B4E4-8C2D703D4B19}"/>
                </a:ext>
              </a:extLst>
            </p:cNvPr>
            <p:cNvSpPr/>
            <p:nvPr/>
          </p:nvSpPr>
          <p:spPr>
            <a:xfrm>
              <a:off x="9611175" y="5326438"/>
              <a:ext cx="960444" cy="285371"/>
            </a:xfrm>
            <a:custGeom>
              <a:avLst/>
              <a:gdLst/>
              <a:ahLst/>
              <a:cxnLst/>
              <a:rect l="l" t="t" r="r" b="b"/>
              <a:pathLst>
                <a:path w="795020" h="236219">
                  <a:moveTo>
                    <a:pt x="0" y="236219"/>
                  </a:moveTo>
                  <a:lnTo>
                    <a:pt x="795019" y="236219"/>
                  </a:lnTo>
                  <a:lnTo>
                    <a:pt x="795019" y="0"/>
                  </a:lnTo>
                  <a:lnTo>
                    <a:pt x="0" y="0"/>
                  </a:lnTo>
                  <a:lnTo>
                    <a:pt x="0" y="236219"/>
                  </a:lnTo>
                  <a:close/>
                </a:path>
              </a:pathLst>
            </a:custGeom>
            <a:solidFill>
              <a:srgbClr val="F7E8D7"/>
            </a:solidFill>
          </p:spPr>
          <p:txBody>
            <a:bodyPr wrap="square" lIns="0" tIns="0" rIns="0" bIns="0" rtlCol="0"/>
            <a:lstStyle/>
            <a:p>
              <a:pPr defTabSz="1828800">
                <a:defRPr/>
              </a:pPr>
              <a:endParaRPr kern="0">
                <a:solidFill>
                  <a:srgbClr val="555659"/>
                </a:solidFill>
              </a:endParaRPr>
            </a:p>
          </p:txBody>
        </p:sp>
        <p:sp>
          <p:nvSpPr>
            <p:cNvPr id="157" name="bk object 19">
              <a:extLst>
                <a:ext uri="{FF2B5EF4-FFF2-40B4-BE49-F238E27FC236}">
                  <a16:creationId xmlns:a16="http://schemas.microsoft.com/office/drawing/2014/main" id="{B9BD17D5-3897-0C48-A949-FBE77E136502}"/>
                </a:ext>
              </a:extLst>
            </p:cNvPr>
            <p:cNvSpPr/>
            <p:nvPr/>
          </p:nvSpPr>
          <p:spPr>
            <a:xfrm>
              <a:off x="9611175" y="5039533"/>
              <a:ext cx="1281103" cy="286906"/>
            </a:xfrm>
            <a:custGeom>
              <a:avLst/>
              <a:gdLst/>
              <a:ahLst/>
              <a:cxnLst/>
              <a:rect l="l" t="t" r="r" b="b"/>
              <a:pathLst>
                <a:path w="1060450" h="237489">
                  <a:moveTo>
                    <a:pt x="0" y="237490"/>
                  </a:moveTo>
                  <a:lnTo>
                    <a:pt x="1060030" y="237490"/>
                  </a:lnTo>
                  <a:lnTo>
                    <a:pt x="1060030" y="0"/>
                  </a:lnTo>
                  <a:lnTo>
                    <a:pt x="0" y="0"/>
                  </a:lnTo>
                  <a:lnTo>
                    <a:pt x="0" y="237490"/>
                  </a:lnTo>
                  <a:close/>
                </a:path>
              </a:pathLst>
            </a:custGeom>
            <a:solidFill>
              <a:srgbClr val="F7E8D7"/>
            </a:solidFill>
          </p:spPr>
          <p:txBody>
            <a:bodyPr wrap="square" lIns="0" tIns="0" rIns="0" bIns="0" rtlCol="0"/>
            <a:lstStyle/>
            <a:p>
              <a:pPr defTabSz="1828800">
                <a:defRPr/>
              </a:pPr>
              <a:endParaRPr kern="0">
                <a:solidFill>
                  <a:srgbClr val="555659"/>
                </a:solidFill>
              </a:endParaRPr>
            </a:p>
          </p:txBody>
        </p:sp>
        <p:sp>
          <p:nvSpPr>
            <p:cNvPr id="158" name="bk object 21">
              <a:extLst>
                <a:ext uri="{FF2B5EF4-FFF2-40B4-BE49-F238E27FC236}">
                  <a16:creationId xmlns:a16="http://schemas.microsoft.com/office/drawing/2014/main" id="{63973641-9CB2-DE4C-A7BB-6DD908368440}"/>
                </a:ext>
              </a:extLst>
            </p:cNvPr>
            <p:cNvSpPr/>
            <p:nvPr/>
          </p:nvSpPr>
          <p:spPr>
            <a:xfrm>
              <a:off x="8330582" y="5898716"/>
              <a:ext cx="320659" cy="285371"/>
            </a:xfrm>
            <a:custGeom>
              <a:avLst/>
              <a:gdLst/>
              <a:ahLst/>
              <a:cxnLst/>
              <a:rect l="l" t="t" r="r" b="b"/>
              <a:pathLst>
                <a:path w="265429" h="236220">
                  <a:moveTo>
                    <a:pt x="0" y="236220"/>
                  </a:moveTo>
                  <a:lnTo>
                    <a:pt x="265010" y="236220"/>
                  </a:lnTo>
                  <a:lnTo>
                    <a:pt x="265010" y="0"/>
                  </a:lnTo>
                  <a:lnTo>
                    <a:pt x="0" y="0"/>
                  </a:lnTo>
                  <a:lnTo>
                    <a:pt x="0" y="236220"/>
                  </a:lnTo>
                  <a:close/>
                </a:path>
              </a:pathLst>
            </a:custGeom>
            <a:solidFill>
              <a:srgbClr val="F7E8D7"/>
            </a:solidFill>
          </p:spPr>
          <p:txBody>
            <a:bodyPr wrap="square" lIns="0" tIns="0" rIns="0" bIns="0" rtlCol="0"/>
            <a:lstStyle/>
            <a:p>
              <a:pPr defTabSz="1828800">
                <a:defRPr/>
              </a:pPr>
              <a:endParaRPr kern="0">
                <a:solidFill>
                  <a:srgbClr val="555659"/>
                </a:solidFill>
              </a:endParaRPr>
            </a:p>
          </p:txBody>
        </p:sp>
        <p:sp>
          <p:nvSpPr>
            <p:cNvPr id="159" name="bk object 22">
              <a:extLst>
                <a:ext uri="{FF2B5EF4-FFF2-40B4-BE49-F238E27FC236}">
                  <a16:creationId xmlns:a16="http://schemas.microsoft.com/office/drawing/2014/main" id="{24EC2A1C-A318-4648-985F-3883D04F0CB9}"/>
                </a:ext>
              </a:extLst>
            </p:cNvPr>
            <p:cNvSpPr/>
            <p:nvPr/>
          </p:nvSpPr>
          <p:spPr>
            <a:xfrm>
              <a:off x="8330582" y="5611811"/>
              <a:ext cx="640552" cy="286906"/>
            </a:xfrm>
            <a:custGeom>
              <a:avLst/>
              <a:gdLst/>
              <a:ahLst/>
              <a:cxnLst/>
              <a:rect l="l" t="t" r="r" b="b"/>
              <a:pathLst>
                <a:path w="530225" h="237489">
                  <a:moveTo>
                    <a:pt x="0" y="237489"/>
                  </a:moveTo>
                  <a:lnTo>
                    <a:pt x="530021" y="237489"/>
                  </a:lnTo>
                  <a:lnTo>
                    <a:pt x="530021" y="0"/>
                  </a:lnTo>
                  <a:lnTo>
                    <a:pt x="0" y="0"/>
                  </a:lnTo>
                  <a:lnTo>
                    <a:pt x="0" y="237489"/>
                  </a:lnTo>
                  <a:close/>
                </a:path>
              </a:pathLst>
            </a:custGeom>
            <a:solidFill>
              <a:srgbClr val="F7E8D7"/>
            </a:solidFill>
          </p:spPr>
          <p:txBody>
            <a:bodyPr wrap="square" lIns="0" tIns="0" rIns="0" bIns="0" rtlCol="0"/>
            <a:lstStyle/>
            <a:p>
              <a:pPr defTabSz="1828800">
                <a:defRPr/>
              </a:pPr>
              <a:endParaRPr kern="0">
                <a:solidFill>
                  <a:srgbClr val="555659"/>
                </a:solidFill>
              </a:endParaRPr>
            </a:p>
          </p:txBody>
        </p:sp>
        <p:sp>
          <p:nvSpPr>
            <p:cNvPr id="160" name="bk object 23">
              <a:extLst>
                <a:ext uri="{FF2B5EF4-FFF2-40B4-BE49-F238E27FC236}">
                  <a16:creationId xmlns:a16="http://schemas.microsoft.com/office/drawing/2014/main" id="{5D2966E9-7004-C04E-A88A-E9473609384C}"/>
                </a:ext>
              </a:extLst>
            </p:cNvPr>
            <p:cNvSpPr/>
            <p:nvPr/>
          </p:nvSpPr>
          <p:spPr>
            <a:xfrm>
              <a:off x="8330582" y="5326438"/>
              <a:ext cx="961211" cy="285371"/>
            </a:xfrm>
            <a:custGeom>
              <a:avLst/>
              <a:gdLst/>
              <a:ahLst/>
              <a:cxnLst/>
              <a:rect l="l" t="t" r="r" b="b"/>
              <a:pathLst>
                <a:path w="795654" h="236219">
                  <a:moveTo>
                    <a:pt x="0" y="236219"/>
                  </a:moveTo>
                  <a:lnTo>
                    <a:pt x="795032" y="236219"/>
                  </a:lnTo>
                  <a:lnTo>
                    <a:pt x="795032" y="0"/>
                  </a:lnTo>
                  <a:lnTo>
                    <a:pt x="0" y="0"/>
                  </a:lnTo>
                  <a:lnTo>
                    <a:pt x="0" y="236219"/>
                  </a:lnTo>
                  <a:close/>
                </a:path>
              </a:pathLst>
            </a:custGeom>
            <a:solidFill>
              <a:srgbClr val="F7E8D7"/>
            </a:solidFill>
          </p:spPr>
          <p:txBody>
            <a:bodyPr wrap="square" lIns="0" tIns="0" rIns="0" bIns="0" rtlCol="0"/>
            <a:lstStyle/>
            <a:p>
              <a:pPr defTabSz="1828800">
                <a:defRPr/>
              </a:pPr>
              <a:endParaRPr kern="0">
                <a:solidFill>
                  <a:srgbClr val="555659"/>
                </a:solidFill>
              </a:endParaRPr>
            </a:p>
          </p:txBody>
        </p:sp>
        <p:sp>
          <p:nvSpPr>
            <p:cNvPr id="161" name="bk object 24">
              <a:extLst>
                <a:ext uri="{FF2B5EF4-FFF2-40B4-BE49-F238E27FC236}">
                  <a16:creationId xmlns:a16="http://schemas.microsoft.com/office/drawing/2014/main" id="{C0627508-C88D-2C46-8F5E-BD6F8FB02E73}"/>
                </a:ext>
              </a:extLst>
            </p:cNvPr>
            <p:cNvSpPr/>
            <p:nvPr/>
          </p:nvSpPr>
          <p:spPr>
            <a:xfrm>
              <a:off x="8330582" y="5039533"/>
              <a:ext cx="1281103" cy="286906"/>
            </a:xfrm>
            <a:custGeom>
              <a:avLst/>
              <a:gdLst/>
              <a:ahLst/>
              <a:cxnLst/>
              <a:rect l="l" t="t" r="r" b="b"/>
              <a:pathLst>
                <a:path w="1060450" h="237489">
                  <a:moveTo>
                    <a:pt x="0" y="237490"/>
                  </a:moveTo>
                  <a:lnTo>
                    <a:pt x="1060030" y="237490"/>
                  </a:lnTo>
                  <a:lnTo>
                    <a:pt x="1060030" y="0"/>
                  </a:lnTo>
                  <a:lnTo>
                    <a:pt x="0" y="0"/>
                  </a:lnTo>
                  <a:lnTo>
                    <a:pt x="0" y="237490"/>
                  </a:lnTo>
                  <a:close/>
                </a:path>
              </a:pathLst>
            </a:custGeom>
            <a:solidFill>
              <a:srgbClr val="F7E8D7"/>
            </a:solidFill>
          </p:spPr>
          <p:txBody>
            <a:bodyPr wrap="square" lIns="0" tIns="0" rIns="0" bIns="0" rtlCol="0"/>
            <a:lstStyle/>
            <a:p>
              <a:pPr defTabSz="1828800">
                <a:defRPr/>
              </a:pPr>
              <a:endParaRPr kern="0">
                <a:solidFill>
                  <a:srgbClr val="555659"/>
                </a:solidFill>
              </a:endParaRPr>
            </a:p>
          </p:txBody>
        </p:sp>
        <p:sp>
          <p:nvSpPr>
            <p:cNvPr id="162" name="bk object 26">
              <a:extLst>
                <a:ext uri="{FF2B5EF4-FFF2-40B4-BE49-F238E27FC236}">
                  <a16:creationId xmlns:a16="http://schemas.microsoft.com/office/drawing/2014/main" id="{29AA4497-8CF5-074D-BD36-F5A71BEEE2D5}"/>
                </a:ext>
              </a:extLst>
            </p:cNvPr>
            <p:cNvSpPr/>
            <p:nvPr/>
          </p:nvSpPr>
          <p:spPr>
            <a:xfrm>
              <a:off x="7050003" y="5898716"/>
              <a:ext cx="320659" cy="285371"/>
            </a:xfrm>
            <a:custGeom>
              <a:avLst/>
              <a:gdLst/>
              <a:ahLst/>
              <a:cxnLst/>
              <a:rect l="l" t="t" r="r" b="b"/>
              <a:pathLst>
                <a:path w="265429" h="236220">
                  <a:moveTo>
                    <a:pt x="0" y="236220"/>
                  </a:moveTo>
                  <a:lnTo>
                    <a:pt x="264998" y="236220"/>
                  </a:lnTo>
                  <a:lnTo>
                    <a:pt x="264998" y="0"/>
                  </a:lnTo>
                  <a:lnTo>
                    <a:pt x="0" y="0"/>
                  </a:lnTo>
                  <a:lnTo>
                    <a:pt x="0" y="236220"/>
                  </a:lnTo>
                  <a:close/>
                </a:path>
              </a:pathLst>
            </a:custGeom>
            <a:solidFill>
              <a:srgbClr val="F7E8D7"/>
            </a:solidFill>
          </p:spPr>
          <p:txBody>
            <a:bodyPr wrap="square" lIns="0" tIns="0" rIns="0" bIns="0" rtlCol="0"/>
            <a:lstStyle/>
            <a:p>
              <a:pPr defTabSz="1828800">
                <a:defRPr/>
              </a:pPr>
              <a:endParaRPr kern="0">
                <a:solidFill>
                  <a:srgbClr val="555659"/>
                </a:solidFill>
              </a:endParaRPr>
            </a:p>
          </p:txBody>
        </p:sp>
        <p:sp>
          <p:nvSpPr>
            <p:cNvPr id="163" name="bk object 27">
              <a:extLst>
                <a:ext uri="{FF2B5EF4-FFF2-40B4-BE49-F238E27FC236}">
                  <a16:creationId xmlns:a16="http://schemas.microsoft.com/office/drawing/2014/main" id="{13FE1B8F-B278-BF42-8460-266028668EBD}"/>
                </a:ext>
              </a:extLst>
            </p:cNvPr>
            <p:cNvSpPr/>
            <p:nvPr/>
          </p:nvSpPr>
          <p:spPr>
            <a:xfrm>
              <a:off x="7050003" y="5611811"/>
              <a:ext cx="640552" cy="286906"/>
            </a:xfrm>
            <a:custGeom>
              <a:avLst/>
              <a:gdLst/>
              <a:ahLst/>
              <a:cxnLst/>
              <a:rect l="l" t="t" r="r" b="b"/>
              <a:pathLst>
                <a:path w="530225" h="237489">
                  <a:moveTo>
                    <a:pt x="0" y="237489"/>
                  </a:moveTo>
                  <a:lnTo>
                    <a:pt x="530009" y="237489"/>
                  </a:lnTo>
                  <a:lnTo>
                    <a:pt x="530009" y="0"/>
                  </a:lnTo>
                  <a:lnTo>
                    <a:pt x="0" y="0"/>
                  </a:lnTo>
                  <a:lnTo>
                    <a:pt x="0" y="237489"/>
                  </a:lnTo>
                  <a:close/>
                </a:path>
              </a:pathLst>
            </a:custGeom>
            <a:solidFill>
              <a:srgbClr val="F7E8D7"/>
            </a:solidFill>
          </p:spPr>
          <p:txBody>
            <a:bodyPr wrap="square" lIns="0" tIns="0" rIns="0" bIns="0" rtlCol="0"/>
            <a:lstStyle/>
            <a:p>
              <a:pPr defTabSz="1828800">
                <a:defRPr/>
              </a:pPr>
              <a:endParaRPr kern="0">
                <a:solidFill>
                  <a:srgbClr val="555659"/>
                </a:solidFill>
              </a:endParaRPr>
            </a:p>
          </p:txBody>
        </p:sp>
        <p:sp>
          <p:nvSpPr>
            <p:cNvPr id="164" name="bk object 28">
              <a:extLst>
                <a:ext uri="{FF2B5EF4-FFF2-40B4-BE49-F238E27FC236}">
                  <a16:creationId xmlns:a16="http://schemas.microsoft.com/office/drawing/2014/main" id="{5BC65062-62C4-F144-B807-E3C56CD0A105}"/>
                </a:ext>
              </a:extLst>
            </p:cNvPr>
            <p:cNvSpPr/>
            <p:nvPr/>
          </p:nvSpPr>
          <p:spPr>
            <a:xfrm>
              <a:off x="7050003" y="5326438"/>
              <a:ext cx="960444" cy="285371"/>
            </a:xfrm>
            <a:custGeom>
              <a:avLst/>
              <a:gdLst/>
              <a:ahLst/>
              <a:cxnLst/>
              <a:rect l="l" t="t" r="r" b="b"/>
              <a:pathLst>
                <a:path w="795020" h="236219">
                  <a:moveTo>
                    <a:pt x="0" y="236219"/>
                  </a:moveTo>
                  <a:lnTo>
                    <a:pt x="795020" y="236219"/>
                  </a:lnTo>
                  <a:lnTo>
                    <a:pt x="795020" y="0"/>
                  </a:lnTo>
                  <a:lnTo>
                    <a:pt x="0" y="0"/>
                  </a:lnTo>
                  <a:lnTo>
                    <a:pt x="0" y="236219"/>
                  </a:lnTo>
                  <a:close/>
                </a:path>
              </a:pathLst>
            </a:custGeom>
            <a:solidFill>
              <a:srgbClr val="F7E8D7"/>
            </a:solidFill>
          </p:spPr>
          <p:txBody>
            <a:bodyPr wrap="square" lIns="0" tIns="0" rIns="0" bIns="0" rtlCol="0"/>
            <a:lstStyle/>
            <a:p>
              <a:pPr defTabSz="1828800">
                <a:defRPr/>
              </a:pPr>
              <a:endParaRPr kern="0">
                <a:solidFill>
                  <a:srgbClr val="555659"/>
                </a:solidFill>
              </a:endParaRPr>
            </a:p>
          </p:txBody>
        </p:sp>
        <p:sp>
          <p:nvSpPr>
            <p:cNvPr id="165" name="bk object 29">
              <a:extLst>
                <a:ext uri="{FF2B5EF4-FFF2-40B4-BE49-F238E27FC236}">
                  <a16:creationId xmlns:a16="http://schemas.microsoft.com/office/drawing/2014/main" id="{F580965C-A79A-C143-8FA3-81CC5D99B7B6}"/>
                </a:ext>
              </a:extLst>
            </p:cNvPr>
            <p:cNvSpPr/>
            <p:nvPr/>
          </p:nvSpPr>
          <p:spPr>
            <a:xfrm>
              <a:off x="7050003" y="5039533"/>
              <a:ext cx="1281103" cy="286906"/>
            </a:xfrm>
            <a:custGeom>
              <a:avLst/>
              <a:gdLst/>
              <a:ahLst/>
              <a:cxnLst/>
              <a:rect l="l" t="t" r="r" b="b"/>
              <a:pathLst>
                <a:path w="1060450" h="237489">
                  <a:moveTo>
                    <a:pt x="0" y="237490"/>
                  </a:moveTo>
                  <a:lnTo>
                    <a:pt x="1060018" y="237490"/>
                  </a:lnTo>
                  <a:lnTo>
                    <a:pt x="1060018" y="0"/>
                  </a:lnTo>
                  <a:lnTo>
                    <a:pt x="0" y="0"/>
                  </a:lnTo>
                  <a:lnTo>
                    <a:pt x="0" y="237490"/>
                  </a:lnTo>
                  <a:close/>
                </a:path>
              </a:pathLst>
            </a:custGeom>
            <a:solidFill>
              <a:srgbClr val="F7E8D7"/>
            </a:solidFill>
          </p:spPr>
          <p:txBody>
            <a:bodyPr wrap="square" lIns="0" tIns="0" rIns="0" bIns="0" rtlCol="0"/>
            <a:lstStyle/>
            <a:p>
              <a:pPr defTabSz="1828800">
                <a:defRPr/>
              </a:pPr>
              <a:endParaRPr kern="0">
                <a:solidFill>
                  <a:srgbClr val="555659"/>
                </a:solidFill>
              </a:endParaRPr>
            </a:p>
          </p:txBody>
        </p:sp>
        <p:sp>
          <p:nvSpPr>
            <p:cNvPr id="166" name="bk object 31">
              <a:extLst>
                <a:ext uri="{FF2B5EF4-FFF2-40B4-BE49-F238E27FC236}">
                  <a16:creationId xmlns:a16="http://schemas.microsoft.com/office/drawing/2014/main" id="{E488F65A-D266-2E49-A046-011665231446}"/>
                </a:ext>
              </a:extLst>
            </p:cNvPr>
            <p:cNvSpPr/>
            <p:nvPr/>
          </p:nvSpPr>
          <p:spPr>
            <a:xfrm>
              <a:off x="5769410" y="5898716"/>
              <a:ext cx="320659" cy="285371"/>
            </a:xfrm>
            <a:custGeom>
              <a:avLst/>
              <a:gdLst/>
              <a:ahLst/>
              <a:cxnLst/>
              <a:rect l="l" t="t" r="r" b="b"/>
              <a:pathLst>
                <a:path w="265430" h="236220">
                  <a:moveTo>
                    <a:pt x="0" y="236220"/>
                  </a:moveTo>
                  <a:lnTo>
                    <a:pt x="265010" y="236220"/>
                  </a:lnTo>
                  <a:lnTo>
                    <a:pt x="265010" y="0"/>
                  </a:lnTo>
                  <a:lnTo>
                    <a:pt x="0" y="0"/>
                  </a:lnTo>
                  <a:lnTo>
                    <a:pt x="0" y="236220"/>
                  </a:lnTo>
                  <a:close/>
                </a:path>
              </a:pathLst>
            </a:custGeom>
            <a:solidFill>
              <a:srgbClr val="F7E8D7"/>
            </a:solidFill>
          </p:spPr>
          <p:txBody>
            <a:bodyPr wrap="square" lIns="0" tIns="0" rIns="0" bIns="0" rtlCol="0"/>
            <a:lstStyle/>
            <a:p>
              <a:pPr defTabSz="1828800">
                <a:defRPr/>
              </a:pPr>
              <a:endParaRPr kern="0">
                <a:solidFill>
                  <a:srgbClr val="555659"/>
                </a:solidFill>
              </a:endParaRPr>
            </a:p>
          </p:txBody>
        </p:sp>
        <p:sp>
          <p:nvSpPr>
            <p:cNvPr id="167" name="bk object 32">
              <a:extLst>
                <a:ext uri="{FF2B5EF4-FFF2-40B4-BE49-F238E27FC236}">
                  <a16:creationId xmlns:a16="http://schemas.microsoft.com/office/drawing/2014/main" id="{DD808F81-3110-B94D-8BFF-8A4776AA815E}"/>
                </a:ext>
              </a:extLst>
            </p:cNvPr>
            <p:cNvSpPr/>
            <p:nvPr/>
          </p:nvSpPr>
          <p:spPr>
            <a:xfrm>
              <a:off x="5769410" y="5611811"/>
              <a:ext cx="640552" cy="286906"/>
            </a:xfrm>
            <a:custGeom>
              <a:avLst/>
              <a:gdLst/>
              <a:ahLst/>
              <a:cxnLst/>
              <a:rect l="l" t="t" r="r" b="b"/>
              <a:pathLst>
                <a:path w="530225" h="237489">
                  <a:moveTo>
                    <a:pt x="0" y="237489"/>
                  </a:moveTo>
                  <a:lnTo>
                    <a:pt x="530021" y="237489"/>
                  </a:lnTo>
                  <a:lnTo>
                    <a:pt x="530021" y="0"/>
                  </a:lnTo>
                  <a:lnTo>
                    <a:pt x="0" y="0"/>
                  </a:lnTo>
                  <a:lnTo>
                    <a:pt x="0" y="237489"/>
                  </a:lnTo>
                  <a:close/>
                </a:path>
              </a:pathLst>
            </a:custGeom>
            <a:solidFill>
              <a:srgbClr val="F7E8D7"/>
            </a:solidFill>
          </p:spPr>
          <p:txBody>
            <a:bodyPr wrap="square" lIns="0" tIns="0" rIns="0" bIns="0" rtlCol="0"/>
            <a:lstStyle/>
            <a:p>
              <a:pPr defTabSz="1828800">
                <a:defRPr/>
              </a:pPr>
              <a:endParaRPr kern="0">
                <a:solidFill>
                  <a:srgbClr val="555659"/>
                </a:solidFill>
              </a:endParaRPr>
            </a:p>
          </p:txBody>
        </p:sp>
        <p:sp>
          <p:nvSpPr>
            <p:cNvPr id="168" name="bk object 33">
              <a:extLst>
                <a:ext uri="{FF2B5EF4-FFF2-40B4-BE49-F238E27FC236}">
                  <a16:creationId xmlns:a16="http://schemas.microsoft.com/office/drawing/2014/main" id="{E4BBE47C-39B0-4846-BF41-3322D5F494C1}"/>
                </a:ext>
              </a:extLst>
            </p:cNvPr>
            <p:cNvSpPr/>
            <p:nvPr/>
          </p:nvSpPr>
          <p:spPr>
            <a:xfrm>
              <a:off x="5769410" y="5326438"/>
              <a:ext cx="960444" cy="285371"/>
            </a:xfrm>
            <a:custGeom>
              <a:avLst/>
              <a:gdLst/>
              <a:ahLst/>
              <a:cxnLst/>
              <a:rect l="l" t="t" r="r" b="b"/>
              <a:pathLst>
                <a:path w="795019" h="236219">
                  <a:moveTo>
                    <a:pt x="0" y="236219"/>
                  </a:moveTo>
                  <a:lnTo>
                    <a:pt x="795019" y="236219"/>
                  </a:lnTo>
                  <a:lnTo>
                    <a:pt x="795019" y="0"/>
                  </a:lnTo>
                  <a:lnTo>
                    <a:pt x="0" y="0"/>
                  </a:lnTo>
                  <a:lnTo>
                    <a:pt x="0" y="236219"/>
                  </a:lnTo>
                  <a:close/>
                </a:path>
              </a:pathLst>
            </a:custGeom>
            <a:solidFill>
              <a:srgbClr val="F7E8D7"/>
            </a:solidFill>
          </p:spPr>
          <p:txBody>
            <a:bodyPr wrap="square" lIns="0" tIns="0" rIns="0" bIns="0" rtlCol="0"/>
            <a:lstStyle/>
            <a:p>
              <a:pPr defTabSz="1828800">
                <a:defRPr/>
              </a:pPr>
              <a:endParaRPr kern="0">
                <a:solidFill>
                  <a:srgbClr val="555659"/>
                </a:solidFill>
              </a:endParaRPr>
            </a:p>
          </p:txBody>
        </p:sp>
        <p:sp>
          <p:nvSpPr>
            <p:cNvPr id="169" name="bk object 34">
              <a:extLst>
                <a:ext uri="{FF2B5EF4-FFF2-40B4-BE49-F238E27FC236}">
                  <a16:creationId xmlns:a16="http://schemas.microsoft.com/office/drawing/2014/main" id="{1378FA11-D836-6543-BBC7-CE230ED5303D}"/>
                </a:ext>
              </a:extLst>
            </p:cNvPr>
            <p:cNvSpPr/>
            <p:nvPr/>
          </p:nvSpPr>
          <p:spPr>
            <a:xfrm>
              <a:off x="5769410" y="5039533"/>
              <a:ext cx="1281103" cy="286906"/>
            </a:xfrm>
            <a:custGeom>
              <a:avLst/>
              <a:gdLst/>
              <a:ahLst/>
              <a:cxnLst/>
              <a:rect l="l" t="t" r="r" b="b"/>
              <a:pathLst>
                <a:path w="1060450" h="237489">
                  <a:moveTo>
                    <a:pt x="0" y="237490"/>
                  </a:moveTo>
                  <a:lnTo>
                    <a:pt x="1060030" y="237490"/>
                  </a:lnTo>
                  <a:lnTo>
                    <a:pt x="1060030" y="0"/>
                  </a:lnTo>
                  <a:lnTo>
                    <a:pt x="0" y="0"/>
                  </a:lnTo>
                  <a:lnTo>
                    <a:pt x="0" y="237490"/>
                  </a:lnTo>
                  <a:close/>
                </a:path>
              </a:pathLst>
            </a:custGeom>
            <a:solidFill>
              <a:srgbClr val="F7E8D7"/>
            </a:solidFill>
          </p:spPr>
          <p:txBody>
            <a:bodyPr wrap="square" lIns="0" tIns="0" rIns="0" bIns="0" rtlCol="0"/>
            <a:lstStyle/>
            <a:p>
              <a:pPr defTabSz="1828800">
                <a:defRPr/>
              </a:pPr>
              <a:endParaRPr kern="0">
                <a:solidFill>
                  <a:srgbClr val="555659"/>
                </a:solidFill>
              </a:endParaRPr>
            </a:p>
          </p:txBody>
        </p:sp>
        <p:sp>
          <p:nvSpPr>
            <p:cNvPr id="170" name="bk object 36">
              <a:extLst>
                <a:ext uri="{FF2B5EF4-FFF2-40B4-BE49-F238E27FC236}">
                  <a16:creationId xmlns:a16="http://schemas.microsoft.com/office/drawing/2014/main" id="{BFEC0C82-44E2-A34D-9902-8C72636E7FB1}"/>
                </a:ext>
              </a:extLst>
            </p:cNvPr>
            <p:cNvSpPr/>
            <p:nvPr/>
          </p:nvSpPr>
          <p:spPr>
            <a:xfrm>
              <a:off x="4488831" y="5898716"/>
              <a:ext cx="320659" cy="285371"/>
            </a:xfrm>
            <a:custGeom>
              <a:avLst/>
              <a:gdLst/>
              <a:ahLst/>
              <a:cxnLst/>
              <a:rect l="l" t="t" r="r" b="b"/>
              <a:pathLst>
                <a:path w="265430" h="236220">
                  <a:moveTo>
                    <a:pt x="0" y="236220"/>
                  </a:moveTo>
                  <a:lnTo>
                    <a:pt x="264998" y="236220"/>
                  </a:lnTo>
                  <a:lnTo>
                    <a:pt x="264998" y="0"/>
                  </a:lnTo>
                  <a:lnTo>
                    <a:pt x="0" y="0"/>
                  </a:lnTo>
                  <a:lnTo>
                    <a:pt x="0" y="236220"/>
                  </a:lnTo>
                  <a:close/>
                </a:path>
              </a:pathLst>
            </a:custGeom>
            <a:solidFill>
              <a:srgbClr val="F7E8D7"/>
            </a:solidFill>
          </p:spPr>
          <p:txBody>
            <a:bodyPr wrap="square" lIns="0" tIns="0" rIns="0" bIns="0" rtlCol="0"/>
            <a:lstStyle/>
            <a:p>
              <a:pPr defTabSz="1828800">
                <a:defRPr/>
              </a:pPr>
              <a:endParaRPr kern="0">
                <a:solidFill>
                  <a:srgbClr val="555659"/>
                </a:solidFill>
              </a:endParaRPr>
            </a:p>
          </p:txBody>
        </p:sp>
        <p:sp>
          <p:nvSpPr>
            <p:cNvPr id="171" name="bk object 37">
              <a:extLst>
                <a:ext uri="{FF2B5EF4-FFF2-40B4-BE49-F238E27FC236}">
                  <a16:creationId xmlns:a16="http://schemas.microsoft.com/office/drawing/2014/main" id="{A6BB2F3D-8E80-D749-ABB7-A880ABC34C42}"/>
                </a:ext>
              </a:extLst>
            </p:cNvPr>
            <p:cNvSpPr/>
            <p:nvPr/>
          </p:nvSpPr>
          <p:spPr>
            <a:xfrm>
              <a:off x="4488831" y="5611811"/>
              <a:ext cx="640552" cy="286906"/>
            </a:xfrm>
            <a:custGeom>
              <a:avLst/>
              <a:gdLst/>
              <a:ahLst/>
              <a:cxnLst/>
              <a:rect l="l" t="t" r="r" b="b"/>
              <a:pathLst>
                <a:path w="530225" h="237489">
                  <a:moveTo>
                    <a:pt x="0" y="237489"/>
                  </a:moveTo>
                  <a:lnTo>
                    <a:pt x="530009" y="237489"/>
                  </a:lnTo>
                  <a:lnTo>
                    <a:pt x="530009" y="0"/>
                  </a:lnTo>
                  <a:lnTo>
                    <a:pt x="0" y="0"/>
                  </a:lnTo>
                  <a:lnTo>
                    <a:pt x="0" y="237489"/>
                  </a:lnTo>
                  <a:close/>
                </a:path>
              </a:pathLst>
            </a:custGeom>
            <a:solidFill>
              <a:srgbClr val="F7E8D7"/>
            </a:solidFill>
          </p:spPr>
          <p:txBody>
            <a:bodyPr wrap="square" lIns="0" tIns="0" rIns="0" bIns="0" rtlCol="0"/>
            <a:lstStyle/>
            <a:p>
              <a:pPr defTabSz="1828800">
                <a:defRPr/>
              </a:pPr>
              <a:endParaRPr kern="0">
                <a:solidFill>
                  <a:srgbClr val="555659"/>
                </a:solidFill>
              </a:endParaRPr>
            </a:p>
          </p:txBody>
        </p:sp>
        <p:sp>
          <p:nvSpPr>
            <p:cNvPr id="172" name="bk object 38">
              <a:extLst>
                <a:ext uri="{FF2B5EF4-FFF2-40B4-BE49-F238E27FC236}">
                  <a16:creationId xmlns:a16="http://schemas.microsoft.com/office/drawing/2014/main" id="{29320221-4DA4-4240-AFDA-D085D7A91EB4}"/>
                </a:ext>
              </a:extLst>
            </p:cNvPr>
            <p:cNvSpPr/>
            <p:nvPr/>
          </p:nvSpPr>
          <p:spPr>
            <a:xfrm>
              <a:off x="4488831" y="5326438"/>
              <a:ext cx="960444" cy="285371"/>
            </a:xfrm>
            <a:custGeom>
              <a:avLst/>
              <a:gdLst/>
              <a:ahLst/>
              <a:cxnLst/>
              <a:rect l="l" t="t" r="r" b="b"/>
              <a:pathLst>
                <a:path w="795019" h="236219">
                  <a:moveTo>
                    <a:pt x="0" y="236219"/>
                  </a:moveTo>
                  <a:lnTo>
                    <a:pt x="795007" y="236219"/>
                  </a:lnTo>
                  <a:lnTo>
                    <a:pt x="795007" y="0"/>
                  </a:lnTo>
                  <a:lnTo>
                    <a:pt x="0" y="0"/>
                  </a:lnTo>
                  <a:lnTo>
                    <a:pt x="0" y="236219"/>
                  </a:lnTo>
                  <a:close/>
                </a:path>
              </a:pathLst>
            </a:custGeom>
            <a:solidFill>
              <a:srgbClr val="F7E8D7"/>
            </a:solidFill>
          </p:spPr>
          <p:txBody>
            <a:bodyPr wrap="square" lIns="0" tIns="0" rIns="0" bIns="0" rtlCol="0"/>
            <a:lstStyle/>
            <a:p>
              <a:pPr defTabSz="1828800">
                <a:defRPr/>
              </a:pPr>
              <a:endParaRPr kern="0">
                <a:solidFill>
                  <a:srgbClr val="555659"/>
                </a:solidFill>
              </a:endParaRPr>
            </a:p>
          </p:txBody>
        </p:sp>
        <p:sp>
          <p:nvSpPr>
            <p:cNvPr id="173" name="bk object 25">
              <a:extLst>
                <a:ext uri="{FF2B5EF4-FFF2-40B4-BE49-F238E27FC236}">
                  <a16:creationId xmlns:a16="http://schemas.microsoft.com/office/drawing/2014/main" id="{9C94B4EC-7EE9-9744-9CDE-F210ABFEB00F}"/>
                </a:ext>
              </a:extLst>
            </p:cNvPr>
            <p:cNvSpPr/>
            <p:nvPr/>
          </p:nvSpPr>
          <p:spPr>
            <a:xfrm>
              <a:off x="8330582" y="5039533"/>
              <a:ext cx="1281103" cy="1145322"/>
            </a:xfrm>
            <a:custGeom>
              <a:avLst/>
              <a:gdLst/>
              <a:ahLst/>
              <a:cxnLst/>
              <a:rect l="l" t="t" r="r" b="b"/>
              <a:pathLst>
                <a:path w="1060450" h="948054">
                  <a:moveTo>
                    <a:pt x="1060030" y="0"/>
                  </a:moveTo>
                  <a:lnTo>
                    <a:pt x="1060030" y="236905"/>
                  </a:lnTo>
                  <a:lnTo>
                    <a:pt x="795032" y="236905"/>
                  </a:lnTo>
                  <a:lnTo>
                    <a:pt x="795032" y="473824"/>
                  </a:lnTo>
                  <a:lnTo>
                    <a:pt x="530021" y="473824"/>
                  </a:lnTo>
                  <a:lnTo>
                    <a:pt x="530021" y="710730"/>
                  </a:lnTo>
                  <a:lnTo>
                    <a:pt x="265010" y="710730"/>
                  </a:lnTo>
                  <a:lnTo>
                    <a:pt x="265010" y="947635"/>
                  </a:lnTo>
                  <a:lnTo>
                    <a:pt x="0" y="947635"/>
                  </a:lnTo>
                  <a:lnTo>
                    <a:pt x="0" y="0"/>
                  </a:lnTo>
                </a:path>
              </a:pathLst>
            </a:custGeom>
            <a:ln w="12700">
              <a:solidFill>
                <a:srgbClr val="E1A463"/>
              </a:solidFill>
            </a:ln>
          </p:spPr>
          <p:txBody>
            <a:bodyPr wrap="square" lIns="0" tIns="0" rIns="0" bIns="0" rtlCol="0"/>
            <a:lstStyle/>
            <a:p>
              <a:pPr defTabSz="1828800">
                <a:defRPr/>
              </a:pPr>
              <a:endParaRPr kern="0">
                <a:solidFill>
                  <a:srgbClr val="555659"/>
                </a:solidFill>
              </a:endParaRPr>
            </a:p>
          </p:txBody>
        </p:sp>
        <p:sp>
          <p:nvSpPr>
            <p:cNvPr id="174" name="bk object 30">
              <a:extLst>
                <a:ext uri="{FF2B5EF4-FFF2-40B4-BE49-F238E27FC236}">
                  <a16:creationId xmlns:a16="http://schemas.microsoft.com/office/drawing/2014/main" id="{65CC9683-8CC3-3346-9BA9-079887951796}"/>
                </a:ext>
              </a:extLst>
            </p:cNvPr>
            <p:cNvSpPr/>
            <p:nvPr/>
          </p:nvSpPr>
          <p:spPr>
            <a:xfrm>
              <a:off x="7050003" y="5039533"/>
              <a:ext cx="1281103" cy="1145322"/>
            </a:xfrm>
            <a:custGeom>
              <a:avLst/>
              <a:gdLst/>
              <a:ahLst/>
              <a:cxnLst/>
              <a:rect l="l" t="t" r="r" b="b"/>
              <a:pathLst>
                <a:path w="1060450" h="948054">
                  <a:moveTo>
                    <a:pt x="1060018" y="0"/>
                  </a:moveTo>
                  <a:lnTo>
                    <a:pt x="1060018" y="236905"/>
                  </a:lnTo>
                  <a:lnTo>
                    <a:pt x="795020" y="236905"/>
                  </a:lnTo>
                  <a:lnTo>
                    <a:pt x="795020" y="473824"/>
                  </a:lnTo>
                  <a:lnTo>
                    <a:pt x="530009" y="473824"/>
                  </a:lnTo>
                  <a:lnTo>
                    <a:pt x="530009" y="710730"/>
                  </a:lnTo>
                  <a:lnTo>
                    <a:pt x="264998" y="710730"/>
                  </a:lnTo>
                  <a:lnTo>
                    <a:pt x="264998" y="947635"/>
                  </a:lnTo>
                  <a:lnTo>
                    <a:pt x="0" y="947635"/>
                  </a:lnTo>
                  <a:lnTo>
                    <a:pt x="0" y="0"/>
                  </a:lnTo>
                </a:path>
              </a:pathLst>
            </a:custGeom>
            <a:ln w="12700">
              <a:solidFill>
                <a:srgbClr val="E1A463"/>
              </a:solidFill>
            </a:ln>
          </p:spPr>
          <p:txBody>
            <a:bodyPr wrap="square" lIns="0" tIns="0" rIns="0" bIns="0" rtlCol="0"/>
            <a:lstStyle/>
            <a:p>
              <a:pPr defTabSz="1828800">
                <a:defRPr/>
              </a:pPr>
              <a:endParaRPr kern="0">
                <a:solidFill>
                  <a:srgbClr val="555659"/>
                </a:solidFill>
              </a:endParaRPr>
            </a:p>
          </p:txBody>
        </p:sp>
        <p:sp>
          <p:nvSpPr>
            <p:cNvPr id="175" name="bk object 35">
              <a:extLst>
                <a:ext uri="{FF2B5EF4-FFF2-40B4-BE49-F238E27FC236}">
                  <a16:creationId xmlns:a16="http://schemas.microsoft.com/office/drawing/2014/main" id="{DBB34F0C-A16C-DF4F-941F-029D26E98911}"/>
                </a:ext>
              </a:extLst>
            </p:cNvPr>
            <p:cNvSpPr/>
            <p:nvPr/>
          </p:nvSpPr>
          <p:spPr>
            <a:xfrm>
              <a:off x="5769410" y="5039533"/>
              <a:ext cx="1281103" cy="1145322"/>
            </a:xfrm>
            <a:custGeom>
              <a:avLst/>
              <a:gdLst/>
              <a:ahLst/>
              <a:cxnLst/>
              <a:rect l="l" t="t" r="r" b="b"/>
              <a:pathLst>
                <a:path w="1060450" h="948054">
                  <a:moveTo>
                    <a:pt x="1060030" y="0"/>
                  </a:moveTo>
                  <a:lnTo>
                    <a:pt x="1060030" y="236905"/>
                  </a:lnTo>
                  <a:lnTo>
                    <a:pt x="795019" y="236905"/>
                  </a:lnTo>
                  <a:lnTo>
                    <a:pt x="795019" y="473824"/>
                  </a:lnTo>
                  <a:lnTo>
                    <a:pt x="530021" y="473824"/>
                  </a:lnTo>
                  <a:lnTo>
                    <a:pt x="530021" y="710730"/>
                  </a:lnTo>
                  <a:lnTo>
                    <a:pt x="265010" y="710730"/>
                  </a:lnTo>
                  <a:lnTo>
                    <a:pt x="265010" y="947635"/>
                  </a:lnTo>
                  <a:lnTo>
                    <a:pt x="0" y="947635"/>
                  </a:lnTo>
                  <a:lnTo>
                    <a:pt x="0" y="0"/>
                  </a:lnTo>
                </a:path>
              </a:pathLst>
            </a:custGeom>
            <a:ln w="12700">
              <a:solidFill>
                <a:srgbClr val="E1A463"/>
              </a:solidFill>
            </a:ln>
          </p:spPr>
          <p:txBody>
            <a:bodyPr wrap="square" lIns="0" tIns="0" rIns="0" bIns="0" rtlCol="0"/>
            <a:lstStyle/>
            <a:p>
              <a:pPr defTabSz="1828800">
                <a:defRPr/>
              </a:pPr>
              <a:endParaRPr kern="0">
                <a:solidFill>
                  <a:srgbClr val="555659"/>
                </a:solidFill>
              </a:endParaRPr>
            </a:p>
          </p:txBody>
        </p:sp>
        <p:sp>
          <p:nvSpPr>
            <p:cNvPr id="251" name="bk object 20">
              <a:extLst>
                <a:ext uri="{FF2B5EF4-FFF2-40B4-BE49-F238E27FC236}">
                  <a16:creationId xmlns:a16="http://schemas.microsoft.com/office/drawing/2014/main" id="{F420007F-4BB0-B44F-A4F4-DF6F6AFBC1D0}"/>
                </a:ext>
              </a:extLst>
            </p:cNvPr>
            <p:cNvSpPr/>
            <p:nvPr/>
          </p:nvSpPr>
          <p:spPr>
            <a:xfrm>
              <a:off x="9611175" y="5039533"/>
              <a:ext cx="1281103" cy="1145322"/>
            </a:xfrm>
            <a:custGeom>
              <a:avLst/>
              <a:gdLst/>
              <a:ahLst/>
              <a:cxnLst/>
              <a:rect l="l" t="t" r="r" b="b"/>
              <a:pathLst>
                <a:path w="1060450" h="948054">
                  <a:moveTo>
                    <a:pt x="1060030" y="0"/>
                  </a:moveTo>
                  <a:lnTo>
                    <a:pt x="1060030" y="236905"/>
                  </a:lnTo>
                  <a:lnTo>
                    <a:pt x="795019" y="236905"/>
                  </a:lnTo>
                  <a:lnTo>
                    <a:pt x="795019" y="473824"/>
                  </a:lnTo>
                  <a:lnTo>
                    <a:pt x="530021" y="473824"/>
                  </a:lnTo>
                  <a:lnTo>
                    <a:pt x="530021" y="710730"/>
                  </a:lnTo>
                  <a:lnTo>
                    <a:pt x="264998" y="710730"/>
                  </a:lnTo>
                  <a:lnTo>
                    <a:pt x="264998" y="947635"/>
                  </a:lnTo>
                  <a:lnTo>
                    <a:pt x="0" y="947635"/>
                  </a:lnTo>
                  <a:lnTo>
                    <a:pt x="0" y="0"/>
                  </a:lnTo>
                </a:path>
              </a:pathLst>
            </a:custGeom>
            <a:ln w="12700">
              <a:solidFill>
                <a:srgbClr val="E1A463"/>
              </a:solidFill>
            </a:ln>
          </p:spPr>
          <p:txBody>
            <a:bodyPr wrap="square" lIns="0" tIns="0" rIns="0" bIns="0" rtlCol="0"/>
            <a:lstStyle/>
            <a:p>
              <a:pPr defTabSz="1828800">
                <a:defRPr/>
              </a:pPr>
              <a:endParaRPr kern="0">
                <a:solidFill>
                  <a:srgbClr val="555659"/>
                </a:solidFill>
              </a:endParaRPr>
            </a:p>
          </p:txBody>
        </p:sp>
        <p:sp>
          <p:nvSpPr>
            <p:cNvPr id="257" name="bk object 40">
              <a:extLst>
                <a:ext uri="{FF2B5EF4-FFF2-40B4-BE49-F238E27FC236}">
                  <a16:creationId xmlns:a16="http://schemas.microsoft.com/office/drawing/2014/main" id="{AF442D0D-B517-454D-8411-B6D838ECA034}"/>
                </a:ext>
              </a:extLst>
            </p:cNvPr>
            <p:cNvSpPr/>
            <p:nvPr/>
          </p:nvSpPr>
          <p:spPr>
            <a:xfrm>
              <a:off x="4488831" y="5039533"/>
              <a:ext cx="1281103" cy="1145322"/>
            </a:xfrm>
            <a:custGeom>
              <a:avLst/>
              <a:gdLst/>
              <a:ahLst/>
              <a:cxnLst/>
              <a:rect l="l" t="t" r="r" b="b"/>
              <a:pathLst>
                <a:path w="1060450" h="948054">
                  <a:moveTo>
                    <a:pt x="1060018" y="0"/>
                  </a:moveTo>
                  <a:lnTo>
                    <a:pt x="1060018" y="236905"/>
                  </a:lnTo>
                  <a:lnTo>
                    <a:pt x="795007" y="236905"/>
                  </a:lnTo>
                  <a:lnTo>
                    <a:pt x="795007" y="473824"/>
                  </a:lnTo>
                  <a:lnTo>
                    <a:pt x="530009" y="473824"/>
                  </a:lnTo>
                  <a:lnTo>
                    <a:pt x="530009" y="710730"/>
                  </a:lnTo>
                  <a:lnTo>
                    <a:pt x="264998" y="710730"/>
                  </a:lnTo>
                  <a:lnTo>
                    <a:pt x="264998" y="947635"/>
                  </a:lnTo>
                  <a:lnTo>
                    <a:pt x="0" y="947635"/>
                  </a:lnTo>
                  <a:lnTo>
                    <a:pt x="0" y="0"/>
                  </a:lnTo>
                </a:path>
              </a:pathLst>
            </a:custGeom>
            <a:ln w="12700">
              <a:solidFill>
                <a:srgbClr val="E1A463"/>
              </a:solidFill>
            </a:ln>
          </p:spPr>
          <p:txBody>
            <a:bodyPr wrap="square" lIns="0" tIns="0" rIns="0" bIns="0" rtlCol="0"/>
            <a:lstStyle/>
            <a:p>
              <a:pPr defTabSz="1828800">
                <a:defRPr/>
              </a:pPr>
              <a:endParaRPr kern="0">
                <a:solidFill>
                  <a:srgbClr val="555659"/>
                </a:solidFill>
              </a:endParaRPr>
            </a:p>
          </p:txBody>
        </p:sp>
      </p:grpSp>
      <p:grpSp>
        <p:nvGrpSpPr>
          <p:cNvPr id="258" name="Group 257">
            <a:extLst>
              <a:ext uri="{FF2B5EF4-FFF2-40B4-BE49-F238E27FC236}">
                <a16:creationId xmlns:a16="http://schemas.microsoft.com/office/drawing/2014/main" id="{14812F40-BC85-4A43-AFD3-5B4598182A62}"/>
              </a:ext>
            </a:extLst>
          </p:cNvPr>
          <p:cNvGrpSpPr/>
          <p:nvPr/>
        </p:nvGrpSpPr>
        <p:grpSpPr>
          <a:xfrm>
            <a:off x="8410774" y="3531384"/>
            <a:ext cx="13111222" cy="6981036"/>
            <a:chOff x="4407793" y="2122082"/>
            <a:chExt cx="6555611" cy="3490518"/>
          </a:xfrm>
        </p:grpSpPr>
        <p:grpSp>
          <p:nvGrpSpPr>
            <p:cNvPr id="262" name="Group 261">
              <a:extLst>
                <a:ext uri="{FF2B5EF4-FFF2-40B4-BE49-F238E27FC236}">
                  <a16:creationId xmlns:a16="http://schemas.microsoft.com/office/drawing/2014/main" id="{B5A28908-89DB-244B-A793-B46E664CD368}"/>
                </a:ext>
              </a:extLst>
            </p:cNvPr>
            <p:cNvGrpSpPr/>
            <p:nvPr/>
          </p:nvGrpSpPr>
          <p:grpSpPr>
            <a:xfrm>
              <a:off x="7047501" y="4222017"/>
              <a:ext cx="1281103" cy="984992"/>
              <a:chOff x="7047501" y="4222017"/>
              <a:chExt cx="1281103" cy="984992"/>
            </a:xfrm>
          </p:grpSpPr>
          <p:sp>
            <p:nvSpPr>
              <p:cNvPr id="285" name="object 6">
                <a:extLst>
                  <a:ext uri="{FF2B5EF4-FFF2-40B4-BE49-F238E27FC236}">
                    <a16:creationId xmlns:a16="http://schemas.microsoft.com/office/drawing/2014/main" id="{39A5EE2E-C3E2-5042-BACA-A3D3BF1A0C95}"/>
                  </a:ext>
                </a:extLst>
              </p:cNvPr>
              <p:cNvSpPr/>
              <p:nvPr/>
            </p:nvSpPr>
            <p:spPr>
              <a:xfrm>
                <a:off x="7047501" y="4222017"/>
                <a:ext cx="1281103" cy="984992"/>
              </a:xfrm>
              <a:custGeom>
                <a:avLst/>
                <a:gdLst/>
                <a:ahLst/>
                <a:cxnLst/>
                <a:rect l="l" t="t" r="r" b="b"/>
                <a:pathLst>
                  <a:path w="1060450" h="815339">
                    <a:moveTo>
                      <a:pt x="1060030" y="0"/>
                    </a:moveTo>
                    <a:lnTo>
                      <a:pt x="785221" y="162284"/>
                    </a:lnTo>
                    <a:lnTo>
                      <a:pt x="583198" y="260191"/>
                    </a:lnTo>
                    <a:lnTo>
                      <a:pt x="354583" y="333152"/>
                    </a:lnTo>
                    <a:lnTo>
                      <a:pt x="0" y="420598"/>
                    </a:lnTo>
                    <a:lnTo>
                      <a:pt x="0" y="815238"/>
                    </a:lnTo>
                    <a:lnTo>
                      <a:pt x="265010" y="815238"/>
                    </a:lnTo>
                    <a:lnTo>
                      <a:pt x="265010" y="676706"/>
                    </a:lnTo>
                    <a:lnTo>
                      <a:pt x="795019" y="676706"/>
                    </a:lnTo>
                    <a:lnTo>
                      <a:pt x="795019" y="670433"/>
                    </a:lnTo>
                    <a:lnTo>
                      <a:pt x="1060030" y="670433"/>
                    </a:lnTo>
                    <a:lnTo>
                      <a:pt x="1060030" y="0"/>
                    </a:lnTo>
                    <a:close/>
                  </a:path>
                </a:pathLst>
              </a:custGeom>
              <a:solidFill>
                <a:srgbClr val="D2CBD6"/>
              </a:solidFill>
            </p:spPr>
            <p:txBody>
              <a:bodyPr wrap="square" lIns="0" tIns="0" rIns="0" bIns="0" rtlCol="0"/>
              <a:lstStyle/>
              <a:p>
                <a:pPr defTabSz="1828800">
                  <a:defRPr/>
                </a:pPr>
                <a:endParaRPr kern="0">
                  <a:solidFill>
                    <a:srgbClr val="555659"/>
                  </a:solidFill>
                </a:endParaRPr>
              </a:p>
            </p:txBody>
          </p:sp>
          <p:sp>
            <p:nvSpPr>
              <p:cNvPr id="286" name="object 7">
                <a:extLst>
                  <a:ext uri="{FF2B5EF4-FFF2-40B4-BE49-F238E27FC236}">
                    <a16:creationId xmlns:a16="http://schemas.microsoft.com/office/drawing/2014/main" id="{F32F3FD2-C03F-554E-B13F-BE3E83D01C1C}"/>
                  </a:ext>
                </a:extLst>
              </p:cNvPr>
              <p:cNvSpPr/>
              <p:nvPr/>
            </p:nvSpPr>
            <p:spPr>
              <a:xfrm>
                <a:off x="7047501" y="4222017"/>
                <a:ext cx="1281103" cy="984992"/>
              </a:xfrm>
              <a:custGeom>
                <a:avLst/>
                <a:gdLst/>
                <a:ahLst/>
                <a:cxnLst/>
                <a:rect l="l" t="t" r="r" b="b"/>
                <a:pathLst>
                  <a:path w="1060450" h="815339">
                    <a:moveTo>
                      <a:pt x="1060030" y="0"/>
                    </a:moveTo>
                    <a:lnTo>
                      <a:pt x="1060030" y="670433"/>
                    </a:lnTo>
                    <a:lnTo>
                      <a:pt x="795019" y="670433"/>
                    </a:lnTo>
                    <a:lnTo>
                      <a:pt x="795019" y="676706"/>
                    </a:lnTo>
                    <a:lnTo>
                      <a:pt x="530009" y="676706"/>
                    </a:lnTo>
                    <a:lnTo>
                      <a:pt x="265010" y="676706"/>
                    </a:lnTo>
                    <a:lnTo>
                      <a:pt x="265010" y="815238"/>
                    </a:lnTo>
                    <a:lnTo>
                      <a:pt x="0" y="815238"/>
                    </a:lnTo>
                    <a:lnTo>
                      <a:pt x="0" y="420598"/>
                    </a:lnTo>
                    <a:lnTo>
                      <a:pt x="354583" y="333152"/>
                    </a:lnTo>
                    <a:lnTo>
                      <a:pt x="583198" y="260191"/>
                    </a:lnTo>
                    <a:lnTo>
                      <a:pt x="785221" y="162284"/>
                    </a:lnTo>
                    <a:lnTo>
                      <a:pt x="1060030" y="0"/>
                    </a:lnTo>
                    <a:close/>
                  </a:path>
                </a:pathLst>
              </a:custGeom>
              <a:ln w="12700">
                <a:solidFill>
                  <a:srgbClr val="644C78"/>
                </a:solidFill>
              </a:ln>
            </p:spPr>
            <p:txBody>
              <a:bodyPr wrap="square" lIns="0" tIns="0" rIns="0" bIns="0" rtlCol="0"/>
              <a:lstStyle/>
              <a:p>
                <a:pPr defTabSz="1828800">
                  <a:defRPr/>
                </a:pPr>
                <a:endParaRPr kern="0" dirty="0">
                  <a:solidFill>
                    <a:srgbClr val="555659"/>
                  </a:solidFill>
                </a:endParaRPr>
              </a:p>
            </p:txBody>
          </p:sp>
        </p:grpSp>
        <p:grpSp>
          <p:nvGrpSpPr>
            <p:cNvPr id="263" name="Group 262">
              <a:extLst>
                <a:ext uri="{FF2B5EF4-FFF2-40B4-BE49-F238E27FC236}">
                  <a16:creationId xmlns:a16="http://schemas.microsoft.com/office/drawing/2014/main" id="{19EEE078-EF43-DF4C-8755-C26C306D5C79}"/>
                </a:ext>
              </a:extLst>
            </p:cNvPr>
            <p:cNvGrpSpPr/>
            <p:nvPr/>
          </p:nvGrpSpPr>
          <p:grpSpPr>
            <a:xfrm>
              <a:off x="8325593" y="3412503"/>
              <a:ext cx="1281103" cy="1627078"/>
              <a:chOff x="8325593" y="3412503"/>
              <a:chExt cx="1281103" cy="1627078"/>
            </a:xfrm>
          </p:grpSpPr>
          <p:sp>
            <p:nvSpPr>
              <p:cNvPr id="283" name="object 8">
                <a:extLst>
                  <a:ext uri="{FF2B5EF4-FFF2-40B4-BE49-F238E27FC236}">
                    <a16:creationId xmlns:a16="http://schemas.microsoft.com/office/drawing/2014/main" id="{AFF05FDD-6F00-D047-98AF-187233CB15F0}"/>
                  </a:ext>
                </a:extLst>
              </p:cNvPr>
              <p:cNvSpPr/>
              <p:nvPr/>
            </p:nvSpPr>
            <p:spPr>
              <a:xfrm>
                <a:off x="8325593" y="3412503"/>
                <a:ext cx="1281103" cy="1627078"/>
              </a:xfrm>
              <a:custGeom>
                <a:avLst/>
                <a:gdLst/>
                <a:ahLst/>
                <a:cxnLst/>
                <a:rect l="l" t="t" r="r" b="b"/>
                <a:pathLst>
                  <a:path w="1060450" h="1346835">
                    <a:moveTo>
                      <a:pt x="1060018" y="0"/>
                    </a:moveTo>
                    <a:lnTo>
                      <a:pt x="747654" y="240322"/>
                    </a:lnTo>
                    <a:lnTo>
                      <a:pt x="533114" y="390528"/>
                    </a:lnTo>
                    <a:lnTo>
                      <a:pt x="317021" y="513707"/>
                    </a:lnTo>
                    <a:lnTo>
                      <a:pt x="0" y="672947"/>
                    </a:lnTo>
                    <a:lnTo>
                      <a:pt x="0" y="1345806"/>
                    </a:lnTo>
                    <a:lnTo>
                      <a:pt x="530009" y="1345806"/>
                    </a:lnTo>
                    <a:lnTo>
                      <a:pt x="530009" y="1346796"/>
                    </a:lnTo>
                    <a:lnTo>
                      <a:pt x="795020" y="1346796"/>
                    </a:lnTo>
                    <a:lnTo>
                      <a:pt x="795020" y="1340523"/>
                    </a:lnTo>
                    <a:lnTo>
                      <a:pt x="1060018" y="1340523"/>
                    </a:lnTo>
                    <a:lnTo>
                      <a:pt x="1060018" y="0"/>
                    </a:lnTo>
                    <a:close/>
                  </a:path>
                </a:pathLst>
              </a:custGeom>
              <a:solidFill>
                <a:srgbClr val="D2CBD6"/>
              </a:solidFill>
            </p:spPr>
            <p:txBody>
              <a:bodyPr wrap="square" lIns="0" tIns="0" rIns="0" bIns="0" rtlCol="0"/>
              <a:lstStyle/>
              <a:p>
                <a:pPr defTabSz="1828800">
                  <a:defRPr/>
                </a:pPr>
                <a:endParaRPr kern="0">
                  <a:solidFill>
                    <a:srgbClr val="555659"/>
                  </a:solidFill>
                </a:endParaRPr>
              </a:p>
            </p:txBody>
          </p:sp>
          <p:sp>
            <p:nvSpPr>
              <p:cNvPr id="284" name="object 9">
                <a:extLst>
                  <a:ext uri="{FF2B5EF4-FFF2-40B4-BE49-F238E27FC236}">
                    <a16:creationId xmlns:a16="http://schemas.microsoft.com/office/drawing/2014/main" id="{63255221-358A-4342-A19B-DFFF296D6DC0}"/>
                  </a:ext>
                </a:extLst>
              </p:cNvPr>
              <p:cNvSpPr/>
              <p:nvPr/>
            </p:nvSpPr>
            <p:spPr>
              <a:xfrm>
                <a:off x="8325593" y="3412503"/>
                <a:ext cx="1281103" cy="1627078"/>
              </a:xfrm>
              <a:custGeom>
                <a:avLst/>
                <a:gdLst/>
                <a:ahLst/>
                <a:cxnLst/>
                <a:rect l="l" t="t" r="r" b="b"/>
                <a:pathLst>
                  <a:path w="1060450" h="1346835">
                    <a:moveTo>
                      <a:pt x="1060018" y="0"/>
                    </a:moveTo>
                    <a:lnTo>
                      <a:pt x="1060018" y="1340523"/>
                    </a:lnTo>
                    <a:lnTo>
                      <a:pt x="795020" y="1340523"/>
                    </a:lnTo>
                    <a:lnTo>
                      <a:pt x="795020" y="1346796"/>
                    </a:lnTo>
                    <a:lnTo>
                      <a:pt x="530009" y="1346796"/>
                    </a:lnTo>
                    <a:lnTo>
                      <a:pt x="530009" y="1345806"/>
                    </a:lnTo>
                    <a:lnTo>
                      <a:pt x="264998" y="1345806"/>
                    </a:lnTo>
                    <a:lnTo>
                      <a:pt x="0" y="1345806"/>
                    </a:lnTo>
                    <a:lnTo>
                      <a:pt x="0" y="672947"/>
                    </a:lnTo>
                    <a:lnTo>
                      <a:pt x="317021" y="513707"/>
                    </a:lnTo>
                    <a:lnTo>
                      <a:pt x="533114" y="390528"/>
                    </a:lnTo>
                    <a:lnTo>
                      <a:pt x="747654" y="240322"/>
                    </a:lnTo>
                    <a:lnTo>
                      <a:pt x="1060018" y="0"/>
                    </a:lnTo>
                    <a:close/>
                  </a:path>
                </a:pathLst>
              </a:custGeom>
              <a:ln w="12700">
                <a:solidFill>
                  <a:srgbClr val="644C78"/>
                </a:solidFill>
              </a:ln>
            </p:spPr>
            <p:txBody>
              <a:bodyPr wrap="square" lIns="0" tIns="0" rIns="0" bIns="0" rtlCol="0"/>
              <a:lstStyle/>
              <a:p>
                <a:pPr defTabSz="1828800">
                  <a:defRPr/>
                </a:pPr>
                <a:endParaRPr kern="0">
                  <a:solidFill>
                    <a:srgbClr val="555659"/>
                  </a:solidFill>
                </a:endParaRPr>
              </a:p>
            </p:txBody>
          </p:sp>
        </p:grpSp>
        <p:grpSp>
          <p:nvGrpSpPr>
            <p:cNvPr id="264" name="Group 263">
              <a:extLst>
                <a:ext uri="{FF2B5EF4-FFF2-40B4-BE49-F238E27FC236}">
                  <a16:creationId xmlns:a16="http://schemas.microsoft.com/office/drawing/2014/main" id="{8FBC019B-04FC-134F-8FC4-55E092429C55}"/>
                </a:ext>
              </a:extLst>
            </p:cNvPr>
            <p:cNvGrpSpPr/>
            <p:nvPr/>
          </p:nvGrpSpPr>
          <p:grpSpPr>
            <a:xfrm>
              <a:off x="9611175" y="2198105"/>
              <a:ext cx="1281103" cy="2841441"/>
              <a:chOff x="9611175" y="2198105"/>
              <a:chExt cx="1281103" cy="2841441"/>
            </a:xfrm>
          </p:grpSpPr>
          <p:sp>
            <p:nvSpPr>
              <p:cNvPr id="281" name="object 10">
                <a:extLst>
                  <a:ext uri="{FF2B5EF4-FFF2-40B4-BE49-F238E27FC236}">
                    <a16:creationId xmlns:a16="http://schemas.microsoft.com/office/drawing/2014/main" id="{61E1CB9F-BDB1-7241-9C2D-8724D57F5401}"/>
                  </a:ext>
                </a:extLst>
              </p:cNvPr>
              <p:cNvSpPr/>
              <p:nvPr/>
            </p:nvSpPr>
            <p:spPr>
              <a:xfrm>
                <a:off x="9611175" y="2198105"/>
                <a:ext cx="1281103" cy="2841441"/>
              </a:xfrm>
              <a:custGeom>
                <a:avLst/>
                <a:gdLst/>
                <a:ahLst/>
                <a:cxnLst/>
                <a:rect l="l" t="t" r="r" b="b"/>
                <a:pathLst>
                  <a:path w="1060450" h="2352040">
                    <a:moveTo>
                      <a:pt x="1060030" y="0"/>
                    </a:moveTo>
                    <a:lnTo>
                      <a:pt x="763104" y="323522"/>
                    </a:lnTo>
                    <a:lnTo>
                      <a:pt x="553708" y="535636"/>
                    </a:lnTo>
                    <a:lnTo>
                      <a:pt x="332466" y="730189"/>
                    </a:lnTo>
                    <a:lnTo>
                      <a:pt x="0" y="1001026"/>
                    </a:lnTo>
                    <a:lnTo>
                      <a:pt x="0" y="2352027"/>
                    </a:lnTo>
                    <a:lnTo>
                      <a:pt x="264998" y="2352027"/>
                    </a:lnTo>
                    <a:lnTo>
                      <a:pt x="264998" y="2351036"/>
                    </a:lnTo>
                    <a:lnTo>
                      <a:pt x="1060030" y="2351036"/>
                    </a:lnTo>
                    <a:lnTo>
                      <a:pt x="1060030" y="0"/>
                    </a:lnTo>
                    <a:close/>
                  </a:path>
                </a:pathLst>
              </a:custGeom>
              <a:solidFill>
                <a:srgbClr val="D2CBD6"/>
              </a:solidFill>
            </p:spPr>
            <p:txBody>
              <a:bodyPr wrap="square" lIns="0" tIns="0" rIns="0" bIns="0" rtlCol="0"/>
              <a:lstStyle/>
              <a:p>
                <a:pPr defTabSz="1828800">
                  <a:defRPr/>
                </a:pPr>
                <a:endParaRPr kern="0">
                  <a:solidFill>
                    <a:srgbClr val="555659"/>
                  </a:solidFill>
                </a:endParaRPr>
              </a:p>
            </p:txBody>
          </p:sp>
          <p:sp>
            <p:nvSpPr>
              <p:cNvPr id="282" name="object 11">
                <a:extLst>
                  <a:ext uri="{FF2B5EF4-FFF2-40B4-BE49-F238E27FC236}">
                    <a16:creationId xmlns:a16="http://schemas.microsoft.com/office/drawing/2014/main" id="{601272DE-CB47-844A-9593-6D35BA524C48}"/>
                  </a:ext>
                </a:extLst>
              </p:cNvPr>
              <p:cNvSpPr/>
              <p:nvPr/>
            </p:nvSpPr>
            <p:spPr>
              <a:xfrm>
                <a:off x="9611175" y="2198105"/>
                <a:ext cx="1281103" cy="2841441"/>
              </a:xfrm>
              <a:custGeom>
                <a:avLst/>
                <a:gdLst/>
                <a:ahLst/>
                <a:cxnLst/>
                <a:rect l="l" t="t" r="r" b="b"/>
                <a:pathLst>
                  <a:path w="1060450" h="2352040">
                    <a:moveTo>
                      <a:pt x="1060030" y="0"/>
                    </a:moveTo>
                    <a:lnTo>
                      <a:pt x="1060030" y="2351036"/>
                    </a:lnTo>
                    <a:lnTo>
                      <a:pt x="795019" y="2351036"/>
                    </a:lnTo>
                    <a:lnTo>
                      <a:pt x="530021" y="2351036"/>
                    </a:lnTo>
                    <a:lnTo>
                      <a:pt x="264998" y="2351036"/>
                    </a:lnTo>
                    <a:lnTo>
                      <a:pt x="264998" y="2352027"/>
                    </a:lnTo>
                    <a:lnTo>
                      <a:pt x="0" y="2352027"/>
                    </a:lnTo>
                    <a:lnTo>
                      <a:pt x="0" y="1001026"/>
                    </a:lnTo>
                    <a:lnTo>
                      <a:pt x="332466" y="730189"/>
                    </a:lnTo>
                    <a:lnTo>
                      <a:pt x="553708" y="535636"/>
                    </a:lnTo>
                    <a:lnTo>
                      <a:pt x="763104" y="323522"/>
                    </a:lnTo>
                    <a:lnTo>
                      <a:pt x="1060030" y="0"/>
                    </a:lnTo>
                    <a:close/>
                  </a:path>
                </a:pathLst>
              </a:custGeom>
              <a:ln w="12700">
                <a:solidFill>
                  <a:srgbClr val="644C78"/>
                </a:solidFill>
              </a:ln>
            </p:spPr>
            <p:txBody>
              <a:bodyPr wrap="square" lIns="0" tIns="0" rIns="0" bIns="0" rtlCol="0"/>
              <a:lstStyle/>
              <a:p>
                <a:pPr defTabSz="1828800">
                  <a:defRPr/>
                </a:pPr>
                <a:endParaRPr kern="0">
                  <a:solidFill>
                    <a:srgbClr val="555659"/>
                  </a:solidFill>
                </a:endParaRPr>
              </a:p>
            </p:txBody>
          </p:sp>
        </p:grpSp>
        <p:grpSp>
          <p:nvGrpSpPr>
            <p:cNvPr id="265" name="Group 264">
              <a:extLst>
                <a:ext uri="{FF2B5EF4-FFF2-40B4-BE49-F238E27FC236}">
                  <a16:creationId xmlns:a16="http://schemas.microsoft.com/office/drawing/2014/main" id="{2C719581-574E-DA4D-B385-2A64593F6D94}"/>
                </a:ext>
              </a:extLst>
            </p:cNvPr>
            <p:cNvGrpSpPr/>
            <p:nvPr/>
          </p:nvGrpSpPr>
          <p:grpSpPr>
            <a:xfrm>
              <a:off x="4488831" y="4729190"/>
              <a:ext cx="2561682" cy="883410"/>
              <a:chOff x="4488831" y="4729190"/>
              <a:chExt cx="2561682" cy="883410"/>
            </a:xfrm>
          </p:grpSpPr>
          <p:grpSp>
            <p:nvGrpSpPr>
              <p:cNvPr id="275" name="Group 274">
                <a:extLst>
                  <a:ext uri="{FF2B5EF4-FFF2-40B4-BE49-F238E27FC236}">
                    <a16:creationId xmlns:a16="http://schemas.microsoft.com/office/drawing/2014/main" id="{CAF34EDA-F7BB-8348-AAFA-369773A5DB09}"/>
                  </a:ext>
                </a:extLst>
              </p:cNvPr>
              <p:cNvGrpSpPr/>
              <p:nvPr/>
            </p:nvGrpSpPr>
            <p:grpSpPr>
              <a:xfrm>
                <a:off x="4488831" y="4937528"/>
                <a:ext cx="1281103" cy="675072"/>
                <a:chOff x="4488831" y="4937528"/>
                <a:chExt cx="1281103" cy="675072"/>
              </a:xfrm>
            </p:grpSpPr>
            <p:sp>
              <p:nvSpPr>
                <p:cNvPr id="279" name="object 2">
                  <a:extLst>
                    <a:ext uri="{FF2B5EF4-FFF2-40B4-BE49-F238E27FC236}">
                      <a16:creationId xmlns:a16="http://schemas.microsoft.com/office/drawing/2014/main" id="{92844B63-7306-3244-814C-85CE35685815}"/>
                    </a:ext>
                  </a:extLst>
                </p:cNvPr>
                <p:cNvSpPr/>
                <p:nvPr/>
              </p:nvSpPr>
              <p:spPr>
                <a:xfrm>
                  <a:off x="4488831" y="4937528"/>
                  <a:ext cx="1281103" cy="675072"/>
                </a:xfrm>
                <a:custGeom>
                  <a:avLst/>
                  <a:gdLst/>
                  <a:ahLst/>
                  <a:cxnLst/>
                  <a:rect l="l" t="t" r="r" b="b"/>
                  <a:pathLst>
                    <a:path w="1060450" h="558800">
                      <a:moveTo>
                        <a:pt x="1060018" y="0"/>
                      </a:moveTo>
                      <a:lnTo>
                        <a:pt x="0" y="84112"/>
                      </a:lnTo>
                      <a:lnTo>
                        <a:pt x="0" y="558253"/>
                      </a:lnTo>
                      <a:lnTo>
                        <a:pt x="264998" y="558253"/>
                      </a:lnTo>
                      <a:lnTo>
                        <a:pt x="264998" y="430403"/>
                      </a:lnTo>
                      <a:lnTo>
                        <a:pt x="530009" y="430403"/>
                      </a:lnTo>
                      <a:lnTo>
                        <a:pt x="530009" y="317233"/>
                      </a:lnTo>
                      <a:lnTo>
                        <a:pt x="795007" y="317233"/>
                      </a:lnTo>
                      <a:lnTo>
                        <a:pt x="795007" y="201803"/>
                      </a:lnTo>
                      <a:lnTo>
                        <a:pt x="1060018" y="201803"/>
                      </a:lnTo>
                      <a:lnTo>
                        <a:pt x="1060018" y="0"/>
                      </a:lnTo>
                      <a:close/>
                    </a:path>
                  </a:pathLst>
                </a:custGeom>
                <a:solidFill>
                  <a:srgbClr val="D2CBD6"/>
                </a:solidFill>
              </p:spPr>
              <p:txBody>
                <a:bodyPr wrap="square" lIns="0" tIns="0" rIns="0" bIns="0" rtlCol="0"/>
                <a:lstStyle/>
                <a:p>
                  <a:pPr defTabSz="1828800">
                    <a:defRPr/>
                  </a:pPr>
                  <a:endParaRPr kern="0">
                    <a:solidFill>
                      <a:srgbClr val="555659"/>
                    </a:solidFill>
                  </a:endParaRPr>
                </a:p>
              </p:txBody>
            </p:sp>
            <p:sp>
              <p:nvSpPr>
                <p:cNvPr id="280" name="object 3">
                  <a:extLst>
                    <a:ext uri="{FF2B5EF4-FFF2-40B4-BE49-F238E27FC236}">
                      <a16:creationId xmlns:a16="http://schemas.microsoft.com/office/drawing/2014/main" id="{36544122-B1B0-EC4B-9120-A56AA794AB89}"/>
                    </a:ext>
                  </a:extLst>
                </p:cNvPr>
                <p:cNvSpPr/>
                <p:nvPr/>
              </p:nvSpPr>
              <p:spPr>
                <a:xfrm>
                  <a:off x="4488831" y="4937528"/>
                  <a:ext cx="1281103" cy="675072"/>
                </a:xfrm>
                <a:custGeom>
                  <a:avLst/>
                  <a:gdLst/>
                  <a:ahLst/>
                  <a:cxnLst/>
                  <a:rect l="l" t="t" r="r" b="b"/>
                  <a:pathLst>
                    <a:path w="1060450" h="558800">
                      <a:moveTo>
                        <a:pt x="1060018" y="0"/>
                      </a:moveTo>
                      <a:lnTo>
                        <a:pt x="1060018" y="201803"/>
                      </a:lnTo>
                      <a:lnTo>
                        <a:pt x="795007" y="201803"/>
                      </a:lnTo>
                      <a:lnTo>
                        <a:pt x="795007" y="317233"/>
                      </a:lnTo>
                      <a:lnTo>
                        <a:pt x="530009" y="317233"/>
                      </a:lnTo>
                      <a:lnTo>
                        <a:pt x="530009" y="430403"/>
                      </a:lnTo>
                      <a:lnTo>
                        <a:pt x="264998" y="430403"/>
                      </a:lnTo>
                      <a:lnTo>
                        <a:pt x="264998" y="558253"/>
                      </a:lnTo>
                      <a:lnTo>
                        <a:pt x="0" y="558253"/>
                      </a:lnTo>
                      <a:lnTo>
                        <a:pt x="0" y="84112"/>
                      </a:lnTo>
                      <a:lnTo>
                        <a:pt x="1060018" y="0"/>
                      </a:lnTo>
                      <a:close/>
                    </a:path>
                  </a:pathLst>
                </a:custGeom>
                <a:ln w="12700">
                  <a:solidFill>
                    <a:srgbClr val="644C78"/>
                  </a:solidFill>
                </a:ln>
              </p:spPr>
              <p:txBody>
                <a:bodyPr wrap="square" lIns="0" tIns="0" rIns="0" bIns="0" rtlCol="0"/>
                <a:lstStyle/>
                <a:p>
                  <a:pPr defTabSz="1828800">
                    <a:defRPr/>
                  </a:pPr>
                  <a:endParaRPr kern="0">
                    <a:solidFill>
                      <a:srgbClr val="555659"/>
                    </a:solidFill>
                  </a:endParaRPr>
                </a:p>
              </p:txBody>
            </p:sp>
          </p:grpSp>
          <p:grpSp>
            <p:nvGrpSpPr>
              <p:cNvPr id="276" name="Group 275">
                <a:extLst>
                  <a:ext uri="{FF2B5EF4-FFF2-40B4-BE49-F238E27FC236}">
                    <a16:creationId xmlns:a16="http://schemas.microsoft.com/office/drawing/2014/main" id="{B94B2BA0-038B-9D49-B907-93828CCEACCF}"/>
                  </a:ext>
                </a:extLst>
              </p:cNvPr>
              <p:cNvGrpSpPr/>
              <p:nvPr/>
            </p:nvGrpSpPr>
            <p:grpSpPr>
              <a:xfrm>
                <a:off x="5769410" y="4729190"/>
                <a:ext cx="1281103" cy="754086"/>
                <a:chOff x="5769410" y="4729190"/>
                <a:chExt cx="1281103" cy="754086"/>
              </a:xfrm>
            </p:grpSpPr>
            <p:sp>
              <p:nvSpPr>
                <p:cNvPr id="277" name="object 4">
                  <a:extLst>
                    <a:ext uri="{FF2B5EF4-FFF2-40B4-BE49-F238E27FC236}">
                      <a16:creationId xmlns:a16="http://schemas.microsoft.com/office/drawing/2014/main" id="{DEA38411-305B-684B-BC17-9CBCC97816D6}"/>
                    </a:ext>
                  </a:extLst>
                </p:cNvPr>
                <p:cNvSpPr/>
                <p:nvPr/>
              </p:nvSpPr>
              <p:spPr>
                <a:xfrm>
                  <a:off x="5769410" y="4729190"/>
                  <a:ext cx="1281103" cy="754086"/>
                </a:xfrm>
                <a:custGeom>
                  <a:avLst/>
                  <a:gdLst/>
                  <a:ahLst/>
                  <a:cxnLst/>
                  <a:rect l="l" t="t" r="r" b="b"/>
                  <a:pathLst>
                    <a:path w="1060450" h="624205">
                      <a:moveTo>
                        <a:pt x="1060030" y="0"/>
                      </a:moveTo>
                      <a:lnTo>
                        <a:pt x="796144" y="71237"/>
                      </a:lnTo>
                      <a:lnTo>
                        <a:pt x="597762" y="112507"/>
                      </a:lnTo>
                      <a:lnTo>
                        <a:pt x="365506" y="139583"/>
                      </a:lnTo>
                      <a:lnTo>
                        <a:pt x="0" y="168236"/>
                      </a:lnTo>
                      <a:lnTo>
                        <a:pt x="0" y="624027"/>
                      </a:lnTo>
                      <a:lnTo>
                        <a:pt x="265010" y="624027"/>
                      </a:lnTo>
                      <a:lnTo>
                        <a:pt x="265010" y="513956"/>
                      </a:lnTo>
                      <a:lnTo>
                        <a:pt x="530021" y="513956"/>
                      </a:lnTo>
                      <a:lnTo>
                        <a:pt x="530021" y="399656"/>
                      </a:lnTo>
                      <a:lnTo>
                        <a:pt x="795019" y="399656"/>
                      </a:lnTo>
                      <a:lnTo>
                        <a:pt x="795019" y="256895"/>
                      </a:lnTo>
                      <a:lnTo>
                        <a:pt x="1060030" y="256895"/>
                      </a:lnTo>
                      <a:lnTo>
                        <a:pt x="1060030" y="0"/>
                      </a:lnTo>
                      <a:close/>
                    </a:path>
                  </a:pathLst>
                </a:custGeom>
                <a:solidFill>
                  <a:srgbClr val="D2CBD6"/>
                </a:solidFill>
              </p:spPr>
              <p:txBody>
                <a:bodyPr wrap="square" lIns="0" tIns="0" rIns="0" bIns="0" rtlCol="0"/>
                <a:lstStyle/>
                <a:p>
                  <a:pPr defTabSz="1828800">
                    <a:defRPr/>
                  </a:pPr>
                  <a:endParaRPr kern="0">
                    <a:solidFill>
                      <a:srgbClr val="555659"/>
                    </a:solidFill>
                  </a:endParaRPr>
                </a:p>
              </p:txBody>
            </p:sp>
            <p:sp>
              <p:nvSpPr>
                <p:cNvPr id="278" name="object 5">
                  <a:extLst>
                    <a:ext uri="{FF2B5EF4-FFF2-40B4-BE49-F238E27FC236}">
                      <a16:creationId xmlns:a16="http://schemas.microsoft.com/office/drawing/2014/main" id="{A83339DD-E284-D84C-B108-0CD64A7233D2}"/>
                    </a:ext>
                  </a:extLst>
                </p:cNvPr>
                <p:cNvSpPr/>
                <p:nvPr/>
              </p:nvSpPr>
              <p:spPr>
                <a:xfrm>
                  <a:off x="5769410" y="4729190"/>
                  <a:ext cx="1281103" cy="754086"/>
                </a:xfrm>
                <a:custGeom>
                  <a:avLst/>
                  <a:gdLst/>
                  <a:ahLst/>
                  <a:cxnLst/>
                  <a:rect l="l" t="t" r="r" b="b"/>
                  <a:pathLst>
                    <a:path w="1060450" h="624205">
                      <a:moveTo>
                        <a:pt x="1060030" y="0"/>
                      </a:moveTo>
                      <a:lnTo>
                        <a:pt x="1060030" y="256895"/>
                      </a:lnTo>
                      <a:lnTo>
                        <a:pt x="795019" y="256895"/>
                      </a:lnTo>
                      <a:lnTo>
                        <a:pt x="795019" y="399656"/>
                      </a:lnTo>
                      <a:lnTo>
                        <a:pt x="530021" y="399656"/>
                      </a:lnTo>
                      <a:lnTo>
                        <a:pt x="530021" y="513956"/>
                      </a:lnTo>
                      <a:lnTo>
                        <a:pt x="265010" y="513956"/>
                      </a:lnTo>
                      <a:lnTo>
                        <a:pt x="265010" y="624027"/>
                      </a:lnTo>
                      <a:lnTo>
                        <a:pt x="0" y="624027"/>
                      </a:lnTo>
                      <a:lnTo>
                        <a:pt x="0" y="168236"/>
                      </a:lnTo>
                      <a:lnTo>
                        <a:pt x="365506" y="139583"/>
                      </a:lnTo>
                      <a:lnTo>
                        <a:pt x="597762" y="112507"/>
                      </a:lnTo>
                      <a:lnTo>
                        <a:pt x="796144" y="71237"/>
                      </a:lnTo>
                      <a:lnTo>
                        <a:pt x="1060030" y="0"/>
                      </a:lnTo>
                      <a:close/>
                    </a:path>
                  </a:pathLst>
                </a:custGeom>
                <a:ln w="12699">
                  <a:solidFill>
                    <a:srgbClr val="644C78"/>
                  </a:solidFill>
                </a:ln>
              </p:spPr>
              <p:txBody>
                <a:bodyPr wrap="square" lIns="0" tIns="0" rIns="0" bIns="0" rtlCol="0"/>
                <a:lstStyle/>
                <a:p>
                  <a:pPr defTabSz="1828800">
                    <a:defRPr/>
                  </a:pPr>
                  <a:endParaRPr kern="0">
                    <a:solidFill>
                      <a:srgbClr val="555659"/>
                    </a:solidFill>
                  </a:endParaRPr>
                </a:p>
              </p:txBody>
            </p:sp>
          </p:grpSp>
        </p:grpSp>
        <p:grpSp>
          <p:nvGrpSpPr>
            <p:cNvPr id="266" name="Group 265">
              <a:extLst>
                <a:ext uri="{FF2B5EF4-FFF2-40B4-BE49-F238E27FC236}">
                  <a16:creationId xmlns:a16="http://schemas.microsoft.com/office/drawing/2014/main" id="{E703A0AF-304E-2C4F-BBFF-4904EEF2DDE5}"/>
                </a:ext>
              </a:extLst>
            </p:cNvPr>
            <p:cNvGrpSpPr/>
            <p:nvPr/>
          </p:nvGrpSpPr>
          <p:grpSpPr>
            <a:xfrm>
              <a:off x="4407793" y="2122082"/>
              <a:ext cx="6555611" cy="2986504"/>
              <a:chOff x="4407793" y="2122082"/>
              <a:chExt cx="6555611" cy="2986504"/>
            </a:xfrm>
          </p:grpSpPr>
          <p:sp>
            <p:nvSpPr>
              <p:cNvPr id="269" name="object 13">
                <a:extLst>
                  <a:ext uri="{FF2B5EF4-FFF2-40B4-BE49-F238E27FC236}">
                    <a16:creationId xmlns:a16="http://schemas.microsoft.com/office/drawing/2014/main" id="{9AC4F118-1398-F04A-89EB-B7EC2A17EE48}"/>
                  </a:ext>
                </a:extLst>
              </p:cNvPr>
              <p:cNvSpPr/>
              <p:nvPr/>
            </p:nvSpPr>
            <p:spPr>
              <a:xfrm>
                <a:off x="5693382" y="4861490"/>
                <a:ext cx="152657" cy="152657"/>
              </a:xfrm>
              <a:custGeom>
                <a:avLst/>
                <a:gdLst/>
                <a:ahLst/>
                <a:cxnLst/>
                <a:rect l="l" t="t" r="r" b="b"/>
                <a:pathLst>
                  <a:path w="126364" h="126364">
                    <a:moveTo>
                      <a:pt x="62928" y="0"/>
                    </a:moveTo>
                    <a:lnTo>
                      <a:pt x="38436" y="4946"/>
                    </a:lnTo>
                    <a:lnTo>
                      <a:pt x="18434" y="18435"/>
                    </a:lnTo>
                    <a:lnTo>
                      <a:pt x="4946" y="38442"/>
                    </a:lnTo>
                    <a:lnTo>
                      <a:pt x="0" y="62941"/>
                    </a:lnTo>
                    <a:lnTo>
                      <a:pt x="4946" y="87432"/>
                    </a:lnTo>
                    <a:lnTo>
                      <a:pt x="18434" y="107435"/>
                    </a:lnTo>
                    <a:lnTo>
                      <a:pt x="38436" y="120923"/>
                    </a:lnTo>
                    <a:lnTo>
                      <a:pt x="62928" y="125869"/>
                    </a:lnTo>
                    <a:lnTo>
                      <a:pt x="87427" y="120923"/>
                    </a:lnTo>
                    <a:lnTo>
                      <a:pt x="107434" y="107435"/>
                    </a:lnTo>
                    <a:lnTo>
                      <a:pt x="120923" y="87432"/>
                    </a:lnTo>
                    <a:lnTo>
                      <a:pt x="125869" y="62941"/>
                    </a:lnTo>
                    <a:lnTo>
                      <a:pt x="120923" y="38442"/>
                    </a:lnTo>
                    <a:lnTo>
                      <a:pt x="107434" y="18435"/>
                    </a:lnTo>
                    <a:lnTo>
                      <a:pt x="87427" y="4946"/>
                    </a:lnTo>
                    <a:lnTo>
                      <a:pt x="62928" y="0"/>
                    </a:lnTo>
                    <a:close/>
                  </a:path>
                </a:pathLst>
              </a:custGeom>
              <a:solidFill>
                <a:srgbClr val="402A56"/>
              </a:solidFill>
            </p:spPr>
            <p:txBody>
              <a:bodyPr wrap="square" lIns="0" tIns="0" rIns="0" bIns="0" rtlCol="0"/>
              <a:lstStyle/>
              <a:p>
                <a:pPr defTabSz="1828800">
                  <a:defRPr/>
                </a:pPr>
                <a:endParaRPr kern="0">
                  <a:solidFill>
                    <a:srgbClr val="555659"/>
                  </a:solidFill>
                </a:endParaRPr>
              </a:p>
            </p:txBody>
          </p:sp>
          <p:sp>
            <p:nvSpPr>
              <p:cNvPr id="270" name="object 14">
                <a:extLst>
                  <a:ext uri="{FF2B5EF4-FFF2-40B4-BE49-F238E27FC236}">
                    <a16:creationId xmlns:a16="http://schemas.microsoft.com/office/drawing/2014/main" id="{F9F5B8DB-2BD5-9244-871D-88D0DFD337B6}"/>
                  </a:ext>
                </a:extLst>
              </p:cNvPr>
              <p:cNvSpPr/>
              <p:nvPr/>
            </p:nvSpPr>
            <p:spPr>
              <a:xfrm>
                <a:off x="6973971" y="4653167"/>
                <a:ext cx="152657" cy="152657"/>
              </a:xfrm>
              <a:custGeom>
                <a:avLst/>
                <a:gdLst/>
                <a:ahLst/>
                <a:cxnLst/>
                <a:rect l="l" t="t" r="r" b="b"/>
                <a:pathLst>
                  <a:path w="126364" h="126364">
                    <a:moveTo>
                      <a:pt x="62941" y="0"/>
                    </a:moveTo>
                    <a:lnTo>
                      <a:pt x="38442" y="4946"/>
                    </a:lnTo>
                    <a:lnTo>
                      <a:pt x="18435" y="18434"/>
                    </a:lnTo>
                    <a:lnTo>
                      <a:pt x="4946" y="38436"/>
                    </a:lnTo>
                    <a:lnTo>
                      <a:pt x="0" y="62928"/>
                    </a:lnTo>
                    <a:lnTo>
                      <a:pt x="4946" y="87427"/>
                    </a:lnTo>
                    <a:lnTo>
                      <a:pt x="18435" y="107434"/>
                    </a:lnTo>
                    <a:lnTo>
                      <a:pt x="38442" y="120923"/>
                    </a:lnTo>
                    <a:lnTo>
                      <a:pt x="62941" y="125869"/>
                    </a:lnTo>
                    <a:lnTo>
                      <a:pt x="87432" y="120923"/>
                    </a:lnTo>
                    <a:lnTo>
                      <a:pt x="107435" y="107434"/>
                    </a:lnTo>
                    <a:lnTo>
                      <a:pt x="120923" y="87427"/>
                    </a:lnTo>
                    <a:lnTo>
                      <a:pt x="125869" y="62928"/>
                    </a:lnTo>
                    <a:lnTo>
                      <a:pt x="120923" y="38436"/>
                    </a:lnTo>
                    <a:lnTo>
                      <a:pt x="107435" y="18434"/>
                    </a:lnTo>
                    <a:lnTo>
                      <a:pt x="87432" y="4946"/>
                    </a:lnTo>
                    <a:lnTo>
                      <a:pt x="62941" y="0"/>
                    </a:lnTo>
                    <a:close/>
                  </a:path>
                </a:pathLst>
              </a:custGeom>
              <a:solidFill>
                <a:srgbClr val="402A56"/>
              </a:solidFill>
            </p:spPr>
            <p:txBody>
              <a:bodyPr wrap="square" lIns="0" tIns="0" rIns="0" bIns="0" rtlCol="0"/>
              <a:lstStyle/>
              <a:p>
                <a:pPr defTabSz="1828800">
                  <a:defRPr/>
                </a:pPr>
                <a:endParaRPr kern="0">
                  <a:solidFill>
                    <a:srgbClr val="555659"/>
                  </a:solidFill>
                </a:endParaRPr>
              </a:p>
            </p:txBody>
          </p:sp>
          <p:sp>
            <p:nvSpPr>
              <p:cNvPr id="271" name="object 15">
                <a:extLst>
                  <a:ext uri="{FF2B5EF4-FFF2-40B4-BE49-F238E27FC236}">
                    <a16:creationId xmlns:a16="http://schemas.microsoft.com/office/drawing/2014/main" id="{4EAC7BC7-7064-3941-BF0E-6499BBE65A80}"/>
                  </a:ext>
                </a:extLst>
              </p:cNvPr>
              <p:cNvSpPr/>
              <p:nvPr/>
            </p:nvSpPr>
            <p:spPr>
              <a:xfrm>
                <a:off x="8252062" y="4145995"/>
                <a:ext cx="152657" cy="152657"/>
              </a:xfrm>
              <a:custGeom>
                <a:avLst/>
                <a:gdLst/>
                <a:ahLst/>
                <a:cxnLst/>
                <a:rect l="l" t="t" r="r" b="b"/>
                <a:pathLst>
                  <a:path w="126364" h="126364">
                    <a:moveTo>
                      <a:pt x="62941" y="0"/>
                    </a:moveTo>
                    <a:lnTo>
                      <a:pt x="38442" y="4944"/>
                    </a:lnTo>
                    <a:lnTo>
                      <a:pt x="18435" y="18429"/>
                    </a:lnTo>
                    <a:lnTo>
                      <a:pt x="4946" y="38431"/>
                    </a:lnTo>
                    <a:lnTo>
                      <a:pt x="0" y="62928"/>
                    </a:lnTo>
                    <a:lnTo>
                      <a:pt x="4946" y="87420"/>
                    </a:lnTo>
                    <a:lnTo>
                      <a:pt x="18435" y="107422"/>
                    </a:lnTo>
                    <a:lnTo>
                      <a:pt x="38442" y="120910"/>
                    </a:lnTo>
                    <a:lnTo>
                      <a:pt x="62941" y="125857"/>
                    </a:lnTo>
                    <a:lnTo>
                      <a:pt x="87432" y="120910"/>
                    </a:lnTo>
                    <a:lnTo>
                      <a:pt x="107435" y="107422"/>
                    </a:lnTo>
                    <a:lnTo>
                      <a:pt x="120923" y="87420"/>
                    </a:lnTo>
                    <a:lnTo>
                      <a:pt x="125869" y="62928"/>
                    </a:lnTo>
                    <a:lnTo>
                      <a:pt x="120923" y="38431"/>
                    </a:lnTo>
                    <a:lnTo>
                      <a:pt x="107435" y="18429"/>
                    </a:lnTo>
                    <a:lnTo>
                      <a:pt x="87432" y="4944"/>
                    </a:lnTo>
                    <a:lnTo>
                      <a:pt x="62941" y="0"/>
                    </a:lnTo>
                    <a:close/>
                  </a:path>
                </a:pathLst>
              </a:custGeom>
              <a:solidFill>
                <a:srgbClr val="402A56"/>
              </a:solidFill>
            </p:spPr>
            <p:txBody>
              <a:bodyPr wrap="square" lIns="0" tIns="0" rIns="0" bIns="0" rtlCol="0"/>
              <a:lstStyle/>
              <a:p>
                <a:pPr defTabSz="1828800">
                  <a:defRPr/>
                </a:pPr>
                <a:endParaRPr kern="0">
                  <a:solidFill>
                    <a:srgbClr val="555659"/>
                  </a:solidFill>
                </a:endParaRPr>
              </a:p>
            </p:txBody>
          </p:sp>
          <p:sp>
            <p:nvSpPr>
              <p:cNvPr id="272" name="object 16">
                <a:extLst>
                  <a:ext uri="{FF2B5EF4-FFF2-40B4-BE49-F238E27FC236}">
                    <a16:creationId xmlns:a16="http://schemas.microsoft.com/office/drawing/2014/main" id="{C639F867-DC9E-884D-95F8-FB6F88886294}"/>
                  </a:ext>
                </a:extLst>
              </p:cNvPr>
              <p:cNvSpPr/>
              <p:nvPr/>
            </p:nvSpPr>
            <p:spPr>
              <a:xfrm>
                <a:off x="9535157" y="3336480"/>
                <a:ext cx="152657" cy="152657"/>
              </a:xfrm>
              <a:custGeom>
                <a:avLst/>
                <a:gdLst/>
                <a:ahLst/>
                <a:cxnLst/>
                <a:rect l="l" t="t" r="r" b="b"/>
                <a:pathLst>
                  <a:path w="126364" h="126365">
                    <a:moveTo>
                      <a:pt x="62928" y="0"/>
                    </a:moveTo>
                    <a:lnTo>
                      <a:pt x="38436" y="4944"/>
                    </a:lnTo>
                    <a:lnTo>
                      <a:pt x="18434" y="18429"/>
                    </a:lnTo>
                    <a:lnTo>
                      <a:pt x="4946" y="38431"/>
                    </a:lnTo>
                    <a:lnTo>
                      <a:pt x="0" y="62928"/>
                    </a:lnTo>
                    <a:lnTo>
                      <a:pt x="4946" y="87420"/>
                    </a:lnTo>
                    <a:lnTo>
                      <a:pt x="18434" y="107422"/>
                    </a:lnTo>
                    <a:lnTo>
                      <a:pt x="38436" y="120910"/>
                    </a:lnTo>
                    <a:lnTo>
                      <a:pt x="62928" y="125857"/>
                    </a:lnTo>
                    <a:lnTo>
                      <a:pt x="87420" y="120910"/>
                    </a:lnTo>
                    <a:lnTo>
                      <a:pt x="107422" y="107422"/>
                    </a:lnTo>
                    <a:lnTo>
                      <a:pt x="120910" y="87420"/>
                    </a:lnTo>
                    <a:lnTo>
                      <a:pt x="125857" y="62928"/>
                    </a:lnTo>
                    <a:lnTo>
                      <a:pt x="120910" y="38431"/>
                    </a:lnTo>
                    <a:lnTo>
                      <a:pt x="107422" y="18429"/>
                    </a:lnTo>
                    <a:lnTo>
                      <a:pt x="87420" y="4944"/>
                    </a:lnTo>
                    <a:lnTo>
                      <a:pt x="62928" y="0"/>
                    </a:lnTo>
                    <a:close/>
                  </a:path>
                </a:pathLst>
              </a:custGeom>
              <a:solidFill>
                <a:srgbClr val="402A56"/>
              </a:solidFill>
            </p:spPr>
            <p:txBody>
              <a:bodyPr wrap="square" lIns="0" tIns="0" rIns="0" bIns="0" rtlCol="0"/>
              <a:lstStyle/>
              <a:p>
                <a:pPr defTabSz="1828800">
                  <a:defRPr/>
                </a:pPr>
                <a:endParaRPr kern="0">
                  <a:solidFill>
                    <a:srgbClr val="555659"/>
                  </a:solidFill>
                </a:endParaRPr>
              </a:p>
            </p:txBody>
          </p:sp>
          <p:sp>
            <p:nvSpPr>
              <p:cNvPr id="273" name="object 17">
                <a:extLst>
                  <a:ext uri="{FF2B5EF4-FFF2-40B4-BE49-F238E27FC236}">
                    <a16:creationId xmlns:a16="http://schemas.microsoft.com/office/drawing/2014/main" id="{E1B719D7-2C82-B94E-AA05-C668330670CF}"/>
                  </a:ext>
                </a:extLst>
              </p:cNvPr>
              <p:cNvSpPr/>
              <p:nvPr/>
            </p:nvSpPr>
            <p:spPr>
              <a:xfrm>
                <a:off x="10810747" y="2122082"/>
                <a:ext cx="152657" cy="152657"/>
              </a:xfrm>
              <a:custGeom>
                <a:avLst/>
                <a:gdLst/>
                <a:ahLst/>
                <a:cxnLst/>
                <a:rect l="l" t="t" r="r" b="b"/>
                <a:pathLst>
                  <a:path w="126364" h="126365">
                    <a:moveTo>
                      <a:pt x="62928" y="0"/>
                    </a:moveTo>
                    <a:lnTo>
                      <a:pt x="38431" y="4946"/>
                    </a:lnTo>
                    <a:lnTo>
                      <a:pt x="18429" y="18434"/>
                    </a:lnTo>
                    <a:lnTo>
                      <a:pt x="4944" y="38436"/>
                    </a:lnTo>
                    <a:lnTo>
                      <a:pt x="0" y="62928"/>
                    </a:lnTo>
                    <a:lnTo>
                      <a:pt x="4944" y="87427"/>
                    </a:lnTo>
                    <a:lnTo>
                      <a:pt x="18429" y="107434"/>
                    </a:lnTo>
                    <a:lnTo>
                      <a:pt x="38431" y="120923"/>
                    </a:lnTo>
                    <a:lnTo>
                      <a:pt x="62928" y="125869"/>
                    </a:lnTo>
                    <a:lnTo>
                      <a:pt x="87420" y="120923"/>
                    </a:lnTo>
                    <a:lnTo>
                      <a:pt x="107422" y="107434"/>
                    </a:lnTo>
                    <a:lnTo>
                      <a:pt x="120910" y="87427"/>
                    </a:lnTo>
                    <a:lnTo>
                      <a:pt x="125857" y="62928"/>
                    </a:lnTo>
                    <a:lnTo>
                      <a:pt x="120910" y="38436"/>
                    </a:lnTo>
                    <a:lnTo>
                      <a:pt x="107422" y="18434"/>
                    </a:lnTo>
                    <a:lnTo>
                      <a:pt x="87420" y="4946"/>
                    </a:lnTo>
                    <a:lnTo>
                      <a:pt x="62928" y="0"/>
                    </a:lnTo>
                    <a:close/>
                  </a:path>
                </a:pathLst>
              </a:custGeom>
              <a:solidFill>
                <a:srgbClr val="402A56"/>
              </a:solidFill>
            </p:spPr>
            <p:txBody>
              <a:bodyPr wrap="square" lIns="0" tIns="0" rIns="0" bIns="0" rtlCol="0"/>
              <a:lstStyle/>
              <a:p>
                <a:pPr defTabSz="1828800">
                  <a:defRPr/>
                </a:pPr>
                <a:endParaRPr kern="0">
                  <a:solidFill>
                    <a:srgbClr val="555659"/>
                  </a:solidFill>
                </a:endParaRPr>
              </a:p>
            </p:txBody>
          </p:sp>
          <p:sp>
            <p:nvSpPr>
              <p:cNvPr id="274" name="object 24">
                <a:extLst>
                  <a:ext uri="{FF2B5EF4-FFF2-40B4-BE49-F238E27FC236}">
                    <a16:creationId xmlns:a16="http://schemas.microsoft.com/office/drawing/2014/main" id="{FEA9557E-93B0-4643-89A3-E342416CD96B}"/>
                  </a:ext>
                </a:extLst>
              </p:cNvPr>
              <p:cNvSpPr/>
              <p:nvPr/>
            </p:nvSpPr>
            <p:spPr>
              <a:xfrm>
                <a:off x="4407793" y="4955929"/>
                <a:ext cx="152657" cy="152657"/>
              </a:xfrm>
              <a:custGeom>
                <a:avLst/>
                <a:gdLst/>
                <a:ahLst/>
                <a:cxnLst/>
                <a:rect l="l" t="t" r="r" b="b"/>
                <a:pathLst>
                  <a:path w="126365" h="126364">
                    <a:moveTo>
                      <a:pt x="62928" y="0"/>
                    </a:moveTo>
                    <a:lnTo>
                      <a:pt x="38436" y="4944"/>
                    </a:lnTo>
                    <a:lnTo>
                      <a:pt x="18434" y="18429"/>
                    </a:lnTo>
                    <a:lnTo>
                      <a:pt x="4946" y="38431"/>
                    </a:lnTo>
                    <a:lnTo>
                      <a:pt x="0" y="62928"/>
                    </a:lnTo>
                    <a:lnTo>
                      <a:pt x="4946" y="87420"/>
                    </a:lnTo>
                    <a:lnTo>
                      <a:pt x="18434" y="107422"/>
                    </a:lnTo>
                    <a:lnTo>
                      <a:pt x="38436" y="120910"/>
                    </a:lnTo>
                    <a:lnTo>
                      <a:pt x="62928" y="125857"/>
                    </a:lnTo>
                    <a:lnTo>
                      <a:pt x="87427" y="120910"/>
                    </a:lnTo>
                    <a:lnTo>
                      <a:pt x="107434" y="107422"/>
                    </a:lnTo>
                    <a:lnTo>
                      <a:pt x="120923" y="87420"/>
                    </a:lnTo>
                    <a:lnTo>
                      <a:pt x="125869" y="62928"/>
                    </a:lnTo>
                    <a:lnTo>
                      <a:pt x="120923" y="38431"/>
                    </a:lnTo>
                    <a:lnTo>
                      <a:pt x="107434" y="18429"/>
                    </a:lnTo>
                    <a:lnTo>
                      <a:pt x="87427" y="4944"/>
                    </a:lnTo>
                    <a:lnTo>
                      <a:pt x="62928" y="0"/>
                    </a:lnTo>
                    <a:close/>
                  </a:path>
                </a:pathLst>
              </a:custGeom>
              <a:solidFill>
                <a:srgbClr val="402A56"/>
              </a:solidFill>
            </p:spPr>
            <p:txBody>
              <a:bodyPr wrap="square" lIns="0" tIns="0" rIns="0" bIns="0" rtlCol="0"/>
              <a:lstStyle/>
              <a:p>
                <a:pPr defTabSz="1828800">
                  <a:defRPr/>
                </a:pPr>
                <a:endParaRPr kern="0">
                  <a:solidFill>
                    <a:srgbClr val="555659"/>
                  </a:solidFill>
                </a:endParaRPr>
              </a:p>
            </p:txBody>
          </p:sp>
        </p:grpSp>
      </p:grpSp>
      <p:sp>
        <p:nvSpPr>
          <p:cNvPr id="287" name="object 12">
            <a:extLst>
              <a:ext uri="{FF2B5EF4-FFF2-40B4-BE49-F238E27FC236}">
                <a16:creationId xmlns:a16="http://schemas.microsoft.com/office/drawing/2014/main" id="{9B087109-4520-D14E-A188-2BE3D200A64E}"/>
              </a:ext>
            </a:extLst>
          </p:cNvPr>
          <p:cNvSpPr/>
          <p:nvPr/>
        </p:nvSpPr>
        <p:spPr>
          <a:xfrm>
            <a:off x="8410774" y="9200659"/>
            <a:ext cx="305314" cy="305314"/>
          </a:xfrm>
          <a:custGeom>
            <a:avLst/>
            <a:gdLst/>
            <a:ahLst/>
            <a:cxnLst/>
            <a:rect l="l" t="t" r="r" b="b"/>
            <a:pathLst>
              <a:path w="126365" h="126364">
                <a:moveTo>
                  <a:pt x="62928" y="0"/>
                </a:moveTo>
                <a:lnTo>
                  <a:pt x="38436" y="4944"/>
                </a:lnTo>
                <a:lnTo>
                  <a:pt x="18434" y="18429"/>
                </a:lnTo>
                <a:lnTo>
                  <a:pt x="4946" y="38431"/>
                </a:lnTo>
                <a:lnTo>
                  <a:pt x="0" y="62928"/>
                </a:lnTo>
                <a:lnTo>
                  <a:pt x="4946" y="87420"/>
                </a:lnTo>
                <a:lnTo>
                  <a:pt x="18434" y="107422"/>
                </a:lnTo>
                <a:lnTo>
                  <a:pt x="38436" y="120910"/>
                </a:lnTo>
                <a:lnTo>
                  <a:pt x="62928" y="125857"/>
                </a:lnTo>
                <a:lnTo>
                  <a:pt x="87427" y="120910"/>
                </a:lnTo>
                <a:lnTo>
                  <a:pt x="107434" y="107422"/>
                </a:lnTo>
                <a:lnTo>
                  <a:pt x="120923" y="87420"/>
                </a:lnTo>
                <a:lnTo>
                  <a:pt x="125869" y="62928"/>
                </a:lnTo>
                <a:lnTo>
                  <a:pt x="120923" y="38431"/>
                </a:lnTo>
                <a:lnTo>
                  <a:pt x="107434" y="18429"/>
                </a:lnTo>
                <a:lnTo>
                  <a:pt x="87427" y="4944"/>
                </a:lnTo>
                <a:lnTo>
                  <a:pt x="62928" y="0"/>
                </a:lnTo>
                <a:close/>
              </a:path>
            </a:pathLst>
          </a:custGeom>
          <a:solidFill>
            <a:srgbClr val="402A56"/>
          </a:solidFill>
        </p:spPr>
        <p:txBody>
          <a:bodyPr wrap="square" lIns="0" tIns="0" rIns="0" bIns="0" rtlCol="0"/>
          <a:lstStyle/>
          <a:p>
            <a:pPr defTabSz="1828800">
              <a:defRPr/>
            </a:pPr>
            <a:endParaRPr kern="0">
              <a:solidFill>
                <a:srgbClr val="555659"/>
              </a:solidFill>
            </a:endParaRPr>
          </a:p>
        </p:txBody>
      </p:sp>
      <p:sp>
        <p:nvSpPr>
          <p:cNvPr id="288" name="object 18">
            <a:extLst>
              <a:ext uri="{FF2B5EF4-FFF2-40B4-BE49-F238E27FC236}">
                <a16:creationId xmlns:a16="http://schemas.microsoft.com/office/drawing/2014/main" id="{9A6D4E52-E82C-354E-BB1B-7AF8953C03CA}"/>
              </a:ext>
            </a:extLst>
          </p:cNvPr>
          <p:cNvSpPr/>
          <p:nvPr/>
        </p:nvSpPr>
        <p:spPr>
          <a:xfrm>
            <a:off x="10971948" y="9200659"/>
            <a:ext cx="305314" cy="305314"/>
          </a:xfrm>
          <a:custGeom>
            <a:avLst/>
            <a:gdLst/>
            <a:ahLst/>
            <a:cxnLst/>
            <a:rect l="l" t="t" r="r" b="b"/>
            <a:pathLst>
              <a:path w="126364" h="126364">
                <a:moveTo>
                  <a:pt x="62941" y="0"/>
                </a:moveTo>
                <a:lnTo>
                  <a:pt x="38442" y="4944"/>
                </a:lnTo>
                <a:lnTo>
                  <a:pt x="18435" y="18429"/>
                </a:lnTo>
                <a:lnTo>
                  <a:pt x="4946" y="38431"/>
                </a:lnTo>
                <a:lnTo>
                  <a:pt x="0" y="62928"/>
                </a:lnTo>
                <a:lnTo>
                  <a:pt x="4946" y="87420"/>
                </a:lnTo>
                <a:lnTo>
                  <a:pt x="18435" y="107422"/>
                </a:lnTo>
                <a:lnTo>
                  <a:pt x="38442" y="120910"/>
                </a:lnTo>
                <a:lnTo>
                  <a:pt x="62941" y="125857"/>
                </a:lnTo>
                <a:lnTo>
                  <a:pt x="87438" y="120910"/>
                </a:lnTo>
                <a:lnTo>
                  <a:pt x="107440" y="107422"/>
                </a:lnTo>
                <a:lnTo>
                  <a:pt x="120925" y="87420"/>
                </a:lnTo>
                <a:lnTo>
                  <a:pt x="125869" y="62928"/>
                </a:lnTo>
                <a:lnTo>
                  <a:pt x="120925" y="38431"/>
                </a:lnTo>
                <a:lnTo>
                  <a:pt x="107440" y="18429"/>
                </a:lnTo>
                <a:lnTo>
                  <a:pt x="87438" y="4944"/>
                </a:lnTo>
                <a:lnTo>
                  <a:pt x="62941" y="0"/>
                </a:lnTo>
                <a:close/>
              </a:path>
            </a:pathLst>
          </a:custGeom>
          <a:solidFill>
            <a:srgbClr val="402A56"/>
          </a:solidFill>
        </p:spPr>
        <p:txBody>
          <a:bodyPr wrap="square" lIns="0" tIns="0" rIns="0" bIns="0" rtlCol="0"/>
          <a:lstStyle/>
          <a:p>
            <a:pPr defTabSz="1828800">
              <a:defRPr/>
            </a:pPr>
            <a:endParaRPr kern="0">
              <a:solidFill>
                <a:srgbClr val="555659"/>
              </a:solidFill>
            </a:endParaRPr>
          </a:p>
        </p:txBody>
      </p:sp>
      <p:sp>
        <p:nvSpPr>
          <p:cNvPr id="289" name="object 19">
            <a:extLst>
              <a:ext uri="{FF2B5EF4-FFF2-40B4-BE49-F238E27FC236}">
                <a16:creationId xmlns:a16="http://schemas.microsoft.com/office/drawing/2014/main" id="{08C9957E-54E1-464B-8A09-12523074A0CB}"/>
              </a:ext>
            </a:extLst>
          </p:cNvPr>
          <p:cNvSpPr/>
          <p:nvPr/>
        </p:nvSpPr>
        <p:spPr>
          <a:xfrm>
            <a:off x="13533150" y="9200659"/>
            <a:ext cx="305314" cy="305314"/>
          </a:xfrm>
          <a:custGeom>
            <a:avLst/>
            <a:gdLst/>
            <a:ahLst/>
            <a:cxnLst/>
            <a:rect l="l" t="t" r="r" b="b"/>
            <a:pathLst>
              <a:path w="126364" h="126364">
                <a:moveTo>
                  <a:pt x="62928" y="0"/>
                </a:moveTo>
                <a:lnTo>
                  <a:pt x="38431" y="4944"/>
                </a:lnTo>
                <a:lnTo>
                  <a:pt x="18429" y="18429"/>
                </a:lnTo>
                <a:lnTo>
                  <a:pt x="4944" y="38431"/>
                </a:lnTo>
                <a:lnTo>
                  <a:pt x="0" y="62928"/>
                </a:lnTo>
                <a:lnTo>
                  <a:pt x="4944" y="87420"/>
                </a:lnTo>
                <a:lnTo>
                  <a:pt x="18429" y="107422"/>
                </a:lnTo>
                <a:lnTo>
                  <a:pt x="38431" y="120910"/>
                </a:lnTo>
                <a:lnTo>
                  <a:pt x="62928" y="125857"/>
                </a:lnTo>
                <a:lnTo>
                  <a:pt x="87425" y="120910"/>
                </a:lnTo>
                <a:lnTo>
                  <a:pt x="107427" y="107422"/>
                </a:lnTo>
                <a:lnTo>
                  <a:pt x="120912" y="87420"/>
                </a:lnTo>
                <a:lnTo>
                  <a:pt x="125856" y="62928"/>
                </a:lnTo>
                <a:lnTo>
                  <a:pt x="120912" y="38431"/>
                </a:lnTo>
                <a:lnTo>
                  <a:pt x="107427" y="18429"/>
                </a:lnTo>
                <a:lnTo>
                  <a:pt x="87425" y="4944"/>
                </a:lnTo>
                <a:lnTo>
                  <a:pt x="62928" y="0"/>
                </a:lnTo>
                <a:close/>
              </a:path>
            </a:pathLst>
          </a:custGeom>
          <a:solidFill>
            <a:srgbClr val="402A56"/>
          </a:solidFill>
        </p:spPr>
        <p:txBody>
          <a:bodyPr wrap="square" lIns="0" tIns="0" rIns="0" bIns="0" rtlCol="0"/>
          <a:lstStyle/>
          <a:p>
            <a:pPr defTabSz="1828800">
              <a:defRPr/>
            </a:pPr>
            <a:endParaRPr kern="0">
              <a:solidFill>
                <a:srgbClr val="555659"/>
              </a:solidFill>
            </a:endParaRPr>
          </a:p>
        </p:txBody>
      </p:sp>
      <p:sp>
        <p:nvSpPr>
          <p:cNvPr id="290" name="object 20">
            <a:extLst>
              <a:ext uri="{FF2B5EF4-FFF2-40B4-BE49-F238E27FC236}">
                <a16:creationId xmlns:a16="http://schemas.microsoft.com/office/drawing/2014/main" id="{6B575BD5-56B1-E149-BDE9-6F0BD83D4D5D}"/>
              </a:ext>
            </a:extLst>
          </p:cNvPr>
          <p:cNvSpPr/>
          <p:nvPr/>
        </p:nvSpPr>
        <p:spPr>
          <a:xfrm>
            <a:off x="16094306" y="9200659"/>
            <a:ext cx="305314" cy="305314"/>
          </a:xfrm>
          <a:custGeom>
            <a:avLst/>
            <a:gdLst/>
            <a:ahLst/>
            <a:cxnLst/>
            <a:rect l="l" t="t" r="r" b="b"/>
            <a:pathLst>
              <a:path w="126364" h="126364">
                <a:moveTo>
                  <a:pt x="62941" y="0"/>
                </a:moveTo>
                <a:lnTo>
                  <a:pt x="38442" y="4944"/>
                </a:lnTo>
                <a:lnTo>
                  <a:pt x="18435" y="18429"/>
                </a:lnTo>
                <a:lnTo>
                  <a:pt x="4946" y="38431"/>
                </a:lnTo>
                <a:lnTo>
                  <a:pt x="0" y="62928"/>
                </a:lnTo>
                <a:lnTo>
                  <a:pt x="4946" y="87420"/>
                </a:lnTo>
                <a:lnTo>
                  <a:pt x="18435" y="107422"/>
                </a:lnTo>
                <a:lnTo>
                  <a:pt x="38442" y="120910"/>
                </a:lnTo>
                <a:lnTo>
                  <a:pt x="62941" y="125857"/>
                </a:lnTo>
                <a:lnTo>
                  <a:pt x="87432" y="120910"/>
                </a:lnTo>
                <a:lnTo>
                  <a:pt x="107435" y="107422"/>
                </a:lnTo>
                <a:lnTo>
                  <a:pt x="120923" y="87420"/>
                </a:lnTo>
                <a:lnTo>
                  <a:pt x="125869" y="62928"/>
                </a:lnTo>
                <a:lnTo>
                  <a:pt x="120923" y="38431"/>
                </a:lnTo>
                <a:lnTo>
                  <a:pt x="107435" y="18429"/>
                </a:lnTo>
                <a:lnTo>
                  <a:pt x="87432" y="4944"/>
                </a:lnTo>
                <a:lnTo>
                  <a:pt x="62941" y="0"/>
                </a:lnTo>
                <a:close/>
              </a:path>
            </a:pathLst>
          </a:custGeom>
          <a:solidFill>
            <a:srgbClr val="402A56"/>
          </a:solidFill>
        </p:spPr>
        <p:txBody>
          <a:bodyPr wrap="square" lIns="0" tIns="0" rIns="0" bIns="0" rtlCol="0"/>
          <a:lstStyle/>
          <a:p>
            <a:pPr defTabSz="1828800">
              <a:defRPr/>
            </a:pPr>
            <a:endParaRPr kern="0">
              <a:solidFill>
                <a:srgbClr val="555659"/>
              </a:solidFill>
            </a:endParaRPr>
          </a:p>
        </p:txBody>
      </p:sp>
      <p:sp>
        <p:nvSpPr>
          <p:cNvPr id="291" name="object 21">
            <a:extLst>
              <a:ext uri="{FF2B5EF4-FFF2-40B4-BE49-F238E27FC236}">
                <a16:creationId xmlns:a16="http://schemas.microsoft.com/office/drawing/2014/main" id="{E61B5AFF-F807-374F-B6D4-A57432598AC8}"/>
              </a:ext>
            </a:extLst>
          </p:cNvPr>
          <p:cNvSpPr/>
          <p:nvPr/>
        </p:nvSpPr>
        <p:spPr>
          <a:xfrm>
            <a:off x="18655494" y="9200659"/>
            <a:ext cx="305314" cy="305314"/>
          </a:xfrm>
          <a:custGeom>
            <a:avLst/>
            <a:gdLst/>
            <a:ahLst/>
            <a:cxnLst/>
            <a:rect l="l" t="t" r="r" b="b"/>
            <a:pathLst>
              <a:path w="126364" h="126364">
                <a:moveTo>
                  <a:pt x="62928" y="0"/>
                </a:moveTo>
                <a:lnTo>
                  <a:pt x="38436" y="4944"/>
                </a:lnTo>
                <a:lnTo>
                  <a:pt x="18434" y="18429"/>
                </a:lnTo>
                <a:lnTo>
                  <a:pt x="4946" y="38431"/>
                </a:lnTo>
                <a:lnTo>
                  <a:pt x="0" y="62928"/>
                </a:lnTo>
                <a:lnTo>
                  <a:pt x="4946" y="87420"/>
                </a:lnTo>
                <a:lnTo>
                  <a:pt x="18434" y="107422"/>
                </a:lnTo>
                <a:lnTo>
                  <a:pt x="38436" y="120910"/>
                </a:lnTo>
                <a:lnTo>
                  <a:pt x="62928" y="125857"/>
                </a:lnTo>
                <a:lnTo>
                  <a:pt x="87427" y="120910"/>
                </a:lnTo>
                <a:lnTo>
                  <a:pt x="107434" y="107422"/>
                </a:lnTo>
                <a:lnTo>
                  <a:pt x="120923" y="87420"/>
                </a:lnTo>
                <a:lnTo>
                  <a:pt x="125869" y="62928"/>
                </a:lnTo>
                <a:lnTo>
                  <a:pt x="120923" y="38431"/>
                </a:lnTo>
                <a:lnTo>
                  <a:pt x="107434" y="18429"/>
                </a:lnTo>
                <a:lnTo>
                  <a:pt x="87427" y="4944"/>
                </a:lnTo>
                <a:lnTo>
                  <a:pt x="62928" y="0"/>
                </a:lnTo>
                <a:close/>
              </a:path>
            </a:pathLst>
          </a:custGeom>
          <a:solidFill>
            <a:srgbClr val="402A56"/>
          </a:solidFill>
        </p:spPr>
        <p:txBody>
          <a:bodyPr wrap="square" lIns="0" tIns="0" rIns="0" bIns="0" rtlCol="0"/>
          <a:lstStyle/>
          <a:p>
            <a:pPr defTabSz="1828800">
              <a:defRPr/>
            </a:pPr>
            <a:endParaRPr kern="0">
              <a:solidFill>
                <a:srgbClr val="555659"/>
              </a:solidFill>
            </a:endParaRPr>
          </a:p>
        </p:txBody>
      </p:sp>
      <p:sp>
        <p:nvSpPr>
          <p:cNvPr id="292" name="object 22">
            <a:extLst>
              <a:ext uri="{FF2B5EF4-FFF2-40B4-BE49-F238E27FC236}">
                <a16:creationId xmlns:a16="http://schemas.microsoft.com/office/drawing/2014/main" id="{A3B94CA7-34EC-EB4D-AA80-701B478FFC6A}"/>
              </a:ext>
            </a:extLst>
          </p:cNvPr>
          <p:cNvSpPr/>
          <p:nvPr/>
        </p:nvSpPr>
        <p:spPr>
          <a:xfrm>
            <a:off x="21216682" y="9200659"/>
            <a:ext cx="305314" cy="305314"/>
          </a:xfrm>
          <a:custGeom>
            <a:avLst/>
            <a:gdLst/>
            <a:ahLst/>
            <a:cxnLst/>
            <a:rect l="l" t="t" r="r" b="b"/>
            <a:pathLst>
              <a:path w="126364" h="126364">
                <a:moveTo>
                  <a:pt x="62928" y="0"/>
                </a:moveTo>
                <a:lnTo>
                  <a:pt x="38431" y="4944"/>
                </a:lnTo>
                <a:lnTo>
                  <a:pt x="18429" y="18429"/>
                </a:lnTo>
                <a:lnTo>
                  <a:pt x="4944" y="38431"/>
                </a:lnTo>
                <a:lnTo>
                  <a:pt x="0" y="62928"/>
                </a:lnTo>
                <a:lnTo>
                  <a:pt x="4944" y="87420"/>
                </a:lnTo>
                <a:lnTo>
                  <a:pt x="18429" y="107422"/>
                </a:lnTo>
                <a:lnTo>
                  <a:pt x="38431" y="120910"/>
                </a:lnTo>
                <a:lnTo>
                  <a:pt x="62928" y="125857"/>
                </a:lnTo>
                <a:lnTo>
                  <a:pt x="87420" y="120910"/>
                </a:lnTo>
                <a:lnTo>
                  <a:pt x="107422" y="107422"/>
                </a:lnTo>
                <a:lnTo>
                  <a:pt x="120910" y="87420"/>
                </a:lnTo>
                <a:lnTo>
                  <a:pt x="125857" y="62928"/>
                </a:lnTo>
                <a:lnTo>
                  <a:pt x="120910" y="38431"/>
                </a:lnTo>
                <a:lnTo>
                  <a:pt x="107422" y="18429"/>
                </a:lnTo>
                <a:lnTo>
                  <a:pt x="87420" y="4944"/>
                </a:lnTo>
                <a:lnTo>
                  <a:pt x="62928" y="0"/>
                </a:lnTo>
                <a:close/>
              </a:path>
            </a:pathLst>
          </a:custGeom>
          <a:solidFill>
            <a:srgbClr val="402A56"/>
          </a:solidFill>
        </p:spPr>
        <p:txBody>
          <a:bodyPr wrap="square" lIns="0" tIns="0" rIns="0" bIns="0" rtlCol="0"/>
          <a:lstStyle/>
          <a:p>
            <a:pPr defTabSz="1828800">
              <a:defRPr/>
            </a:pPr>
            <a:endParaRPr kern="0">
              <a:solidFill>
                <a:srgbClr val="555659"/>
              </a:solidFill>
            </a:endParaRPr>
          </a:p>
        </p:txBody>
      </p:sp>
      <p:sp>
        <p:nvSpPr>
          <p:cNvPr id="293" name="object 23">
            <a:extLst>
              <a:ext uri="{FF2B5EF4-FFF2-40B4-BE49-F238E27FC236}">
                <a16:creationId xmlns:a16="http://schemas.microsoft.com/office/drawing/2014/main" id="{54F02C14-F4C5-0741-AE21-23063191385A}"/>
              </a:ext>
            </a:extLst>
          </p:cNvPr>
          <p:cNvSpPr/>
          <p:nvPr/>
        </p:nvSpPr>
        <p:spPr>
          <a:xfrm>
            <a:off x="8172875" y="9367866"/>
            <a:ext cx="13657940" cy="0"/>
          </a:xfrm>
          <a:custGeom>
            <a:avLst/>
            <a:gdLst/>
            <a:ahLst/>
            <a:cxnLst/>
            <a:rect l="l" t="t" r="r" b="b"/>
            <a:pathLst>
              <a:path w="5652770">
                <a:moveTo>
                  <a:pt x="5652452" y="0"/>
                </a:moveTo>
                <a:lnTo>
                  <a:pt x="0" y="0"/>
                </a:lnTo>
              </a:path>
            </a:pathLst>
          </a:custGeom>
          <a:ln w="25400">
            <a:solidFill>
              <a:srgbClr val="402A56"/>
            </a:solidFill>
          </a:ln>
        </p:spPr>
        <p:txBody>
          <a:bodyPr wrap="square" lIns="0" tIns="0" rIns="0" bIns="0" rtlCol="0"/>
          <a:lstStyle/>
          <a:p>
            <a:pPr defTabSz="1828800">
              <a:defRPr/>
            </a:pPr>
            <a:endParaRPr kern="0">
              <a:solidFill>
                <a:srgbClr val="555659"/>
              </a:solidFill>
            </a:endParaRPr>
          </a:p>
        </p:txBody>
      </p:sp>
    </p:spTree>
    <p:extLst>
      <p:ext uri="{BB962C8B-B14F-4D97-AF65-F5344CB8AC3E}">
        <p14:creationId xmlns:p14="http://schemas.microsoft.com/office/powerpoint/2010/main" val="132104604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2"/>
                                        </p:tgtEl>
                                        <p:attrNameLst>
                                          <p:attrName>style.visibility</p:attrName>
                                        </p:attrNameLst>
                                      </p:cBhvr>
                                      <p:to>
                                        <p:strVal val="visible"/>
                                      </p:to>
                                    </p:set>
                                    <p:animEffect transition="in" filter="wipe(left)">
                                      <p:cBhvr>
                                        <p:cTn id="7" dur="1000"/>
                                        <p:tgtEl>
                                          <p:spTgt spid="152"/>
                                        </p:tgtEl>
                                      </p:cBhvr>
                                    </p:animEffect>
                                  </p:childTnLst>
                                </p:cTn>
                              </p:par>
                              <p:par>
                                <p:cTn id="8" presetID="10" presetClass="entr" presetSubtype="0" fill="hold" nodeType="withEffect">
                                  <p:stCondLst>
                                    <p:cond delay="0"/>
                                  </p:stCondLst>
                                  <p:childTnLst>
                                    <p:set>
                                      <p:cBhvr>
                                        <p:cTn id="9" dur="1" fill="hold">
                                          <p:stCondLst>
                                            <p:cond delay="0"/>
                                          </p:stCondLst>
                                        </p:cTn>
                                        <p:tgtEl>
                                          <p:spTgt spid="143"/>
                                        </p:tgtEl>
                                        <p:attrNameLst>
                                          <p:attrName>style.visibility</p:attrName>
                                        </p:attrNameLst>
                                      </p:cBhvr>
                                      <p:to>
                                        <p:strVal val="visible"/>
                                      </p:to>
                                    </p:set>
                                    <p:animEffect transition="in" filter="fade">
                                      <p:cBhvr>
                                        <p:cTn id="10" dur="1000"/>
                                        <p:tgtEl>
                                          <p:spTgt spid="14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04"/>
                                        </p:tgtEl>
                                        <p:attrNameLst>
                                          <p:attrName>style.visibility</p:attrName>
                                        </p:attrNameLst>
                                      </p:cBhvr>
                                      <p:to>
                                        <p:strVal val="visible"/>
                                      </p:to>
                                    </p:set>
                                    <p:animEffect transition="in" filter="wipe(left)">
                                      <p:cBhvr>
                                        <p:cTn id="15" dur="1000"/>
                                        <p:tgtEl>
                                          <p:spTgt spid="104"/>
                                        </p:tgtEl>
                                      </p:cBhvr>
                                    </p:animEffect>
                                  </p:childTnLst>
                                </p:cTn>
                              </p:par>
                              <p:par>
                                <p:cTn id="16" presetID="10" presetClass="entr" presetSubtype="0" fill="hold" nodeType="withEffect">
                                  <p:stCondLst>
                                    <p:cond delay="500"/>
                                  </p:stCondLst>
                                  <p:childTnLst>
                                    <p:set>
                                      <p:cBhvr>
                                        <p:cTn id="17" dur="1" fill="hold">
                                          <p:stCondLst>
                                            <p:cond delay="0"/>
                                          </p:stCondLst>
                                        </p:cTn>
                                        <p:tgtEl>
                                          <p:spTgt spid="147"/>
                                        </p:tgtEl>
                                        <p:attrNameLst>
                                          <p:attrName>style.visibility</p:attrName>
                                        </p:attrNameLst>
                                      </p:cBhvr>
                                      <p:to>
                                        <p:strVal val="visible"/>
                                      </p:to>
                                    </p:set>
                                    <p:animEffect transition="in" filter="fade">
                                      <p:cBhvr>
                                        <p:cTn id="18" dur="1000"/>
                                        <p:tgtEl>
                                          <p:spTgt spid="14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58"/>
                                        </p:tgtEl>
                                        <p:attrNameLst>
                                          <p:attrName>style.visibility</p:attrName>
                                        </p:attrNameLst>
                                      </p:cBhvr>
                                      <p:to>
                                        <p:strVal val="visible"/>
                                      </p:to>
                                    </p:set>
                                    <p:animEffect transition="in" filter="wipe(left)">
                                      <p:cBhvr>
                                        <p:cTn id="23" dur="1000"/>
                                        <p:tgtEl>
                                          <p:spTgt spid="258"/>
                                        </p:tgtEl>
                                      </p:cBhvr>
                                    </p:animEffect>
                                  </p:childTnLst>
                                </p:cTn>
                              </p:par>
                              <p:par>
                                <p:cTn id="24" presetID="10" presetClass="entr" presetSubtype="0" fill="hold" nodeType="withEffect">
                                  <p:stCondLst>
                                    <p:cond delay="500"/>
                                  </p:stCondLst>
                                  <p:childTnLst>
                                    <p:set>
                                      <p:cBhvr>
                                        <p:cTn id="25" dur="1" fill="hold">
                                          <p:stCondLst>
                                            <p:cond delay="0"/>
                                          </p:stCondLst>
                                        </p:cTn>
                                        <p:tgtEl>
                                          <p:spTgt spid="136"/>
                                        </p:tgtEl>
                                        <p:attrNameLst>
                                          <p:attrName>style.visibility</p:attrName>
                                        </p:attrNameLst>
                                      </p:cBhvr>
                                      <p:to>
                                        <p:strVal val="visible"/>
                                      </p:to>
                                    </p:set>
                                    <p:animEffect transition="in" filter="fade">
                                      <p:cBhvr>
                                        <p:cTn id="26" dur="1000"/>
                                        <p:tgtEl>
                                          <p:spTgt spid="1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D48A975E-F182-3641-8521-1B59EF4B25E5}"/>
              </a:ext>
            </a:extLst>
          </p:cNvPr>
          <p:cNvPicPr>
            <a:picLocks noChangeAspect="1"/>
          </p:cNvPicPr>
          <p:nvPr/>
        </p:nvPicPr>
        <p:blipFill>
          <a:blip r:embed="rId2">
            <a:extLst>
              <a:ext uri="{BEBA8EAE-BF5A-486C-A8C5-ECC9F3942E4B}">
                <a14:imgProps xmlns:a14="http://schemas.microsoft.com/office/drawing/2010/main">
                  <a14:imgLayer>
                    <a14:imgEffect>
                      <a14:brightnessContrast contrast="-3000"/>
                    </a14:imgEffect>
                  </a14:imgLayer>
                </a14:imgProps>
              </a:ext>
            </a:extLst>
          </a:blip>
          <a:stretch>
            <a:fillRect/>
          </a:stretch>
        </p:blipFill>
        <p:spPr>
          <a:xfrm>
            <a:off x="1585" y="-2"/>
            <a:ext cx="24384004" cy="13716004"/>
          </a:xfrm>
          <a:prstGeom prst="rect">
            <a:avLst/>
          </a:prstGeom>
        </p:spPr>
      </p:pic>
      <p:sp>
        <p:nvSpPr>
          <p:cNvPr id="32" name="object 4">
            <a:extLst>
              <a:ext uri="{FF2B5EF4-FFF2-40B4-BE49-F238E27FC236}">
                <a16:creationId xmlns:a16="http://schemas.microsoft.com/office/drawing/2014/main" id="{85DA146B-FBA0-4435-9964-DE1293C14458}"/>
              </a:ext>
            </a:extLst>
          </p:cNvPr>
          <p:cNvSpPr txBox="1"/>
          <p:nvPr/>
        </p:nvSpPr>
        <p:spPr>
          <a:xfrm>
            <a:off x="16499204" y="6604453"/>
            <a:ext cx="5331374" cy="2127125"/>
          </a:xfrm>
          <a:prstGeom prst="rect">
            <a:avLst/>
          </a:prstGeom>
        </p:spPr>
        <p:txBody>
          <a:bodyPr vert="horz" wrap="square" lIns="0" tIns="18482" rIns="0" bIns="0" rtlCol="0">
            <a:spAutoFit/>
          </a:bodyPr>
          <a:lstStyle/>
          <a:p>
            <a:pPr marL="27718" algn="ctr">
              <a:lnSpc>
                <a:spcPts val="5784"/>
              </a:lnSpc>
              <a:spcBef>
                <a:spcPts val="146"/>
              </a:spcBef>
            </a:pPr>
            <a:r>
              <a:rPr lang="en-US" sz="4972" spc="400" dirty="0">
                <a:solidFill>
                  <a:srgbClr val="644C79"/>
                </a:solidFill>
                <a:latin typeface="Azo Sans"/>
                <a:cs typeface="Azo Sans"/>
              </a:rPr>
              <a:t>MORE THAN</a:t>
            </a:r>
            <a:endParaRPr sz="4972" dirty="0">
              <a:solidFill>
                <a:srgbClr val="644C79"/>
              </a:solidFill>
              <a:latin typeface="Azo Sans"/>
              <a:cs typeface="Azo Sans"/>
            </a:endParaRPr>
          </a:p>
          <a:p>
            <a:pPr algn="ctr">
              <a:lnSpc>
                <a:spcPts val="10586"/>
              </a:lnSpc>
            </a:pPr>
            <a:r>
              <a:rPr lang="en-US" sz="8972" b="1" spc="18" dirty="0">
                <a:solidFill>
                  <a:srgbClr val="644C78"/>
                </a:solidFill>
                <a:latin typeface="Azo Sans"/>
                <a:cs typeface="Azo Sans"/>
              </a:rPr>
              <a:t>ENOUGH</a:t>
            </a:r>
            <a:endParaRPr sz="8972" dirty="0">
              <a:solidFill>
                <a:srgbClr val="644C78"/>
              </a:solidFill>
              <a:latin typeface="Azo Sans"/>
              <a:cs typeface="Azo Sans"/>
            </a:endParaRPr>
          </a:p>
        </p:txBody>
      </p:sp>
      <p:sp>
        <p:nvSpPr>
          <p:cNvPr id="29" name="object 4">
            <a:extLst>
              <a:ext uri="{FF2B5EF4-FFF2-40B4-BE49-F238E27FC236}">
                <a16:creationId xmlns:a16="http://schemas.microsoft.com/office/drawing/2014/main" id="{52D54279-B7AB-4E29-B0D3-EF24FA94C9A4}"/>
              </a:ext>
            </a:extLst>
          </p:cNvPr>
          <p:cNvSpPr txBox="1"/>
          <p:nvPr/>
        </p:nvSpPr>
        <p:spPr>
          <a:xfrm>
            <a:off x="9527902" y="6611590"/>
            <a:ext cx="5331374" cy="2127125"/>
          </a:xfrm>
          <a:prstGeom prst="rect">
            <a:avLst/>
          </a:prstGeom>
        </p:spPr>
        <p:txBody>
          <a:bodyPr vert="horz" wrap="square" lIns="0" tIns="18482" rIns="0" bIns="0" rtlCol="0">
            <a:spAutoFit/>
          </a:bodyPr>
          <a:lstStyle/>
          <a:p>
            <a:pPr marL="27718" algn="ctr">
              <a:lnSpc>
                <a:spcPts val="5784"/>
              </a:lnSpc>
              <a:spcBef>
                <a:spcPts val="146"/>
              </a:spcBef>
            </a:pPr>
            <a:r>
              <a:rPr lang="en-US" sz="4972" spc="400" dirty="0">
                <a:solidFill>
                  <a:schemeClr val="accent5"/>
                </a:solidFill>
                <a:latin typeface="Azo Sans"/>
                <a:cs typeface="Azo Sans"/>
              </a:rPr>
              <a:t>JUST</a:t>
            </a:r>
            <a:endParaRPr sz="4972" dirty="0">
              <a:solidFill>
                <a:schemeClr val="accent5"/>
              </a:solidFill>
              <a:latin typeface="Azo Sans"/>
              <a:cs typeface="Azo Sans"/>
            </a:endParaRPr>
          </a:p>
          <a:p>
            <a:pPr algn="ctr">
              <a:lnSpc>
                <a:spcPts val="10586"/>
              </a:lnSpc>
            </a:pPr>
            <a:r>
              <a:rPr lang="en-US" sz="8972" b="1" spc="18" dirty="0">
                <a:solidFill>
                  <a:schemeClr val="accent5"/>
                </a:solidFill>
                <a:latin typeface="Azo Sans"/>
                <a:cs typeface="Azo Sans"/>
              </a:rPr>
              <a:t>ENOUGH</a:t>
            </a:r>
            <a:endParaRPr sz="8972" dirty="0">
              <a:solidFill>
                <a:schemeClr val="accent5"/>
              </a:solidFill>
              <a:latin typeface="Azo Sans"/>
              <a:cs typeface="Azo Sans"/>
            </a:endParaRPr>
          </a:p>
        </p:txBody>
      </p:sp>
      <p:sp>
        <p:nvSpPr>
          <p:cNvPr id="26" name="object 3">
            <a:extLst>
              <a:ext uri="{FF2B5EF4-FFF2-40B4-BE49-F238E27FC236}">
                <a16:creationId xmlns:a16="http://schemas.microsoft.com/office/drawing/2014/main" id="{3110A01B-0901-4A22-A50D-D55E54AFAD65}"/>
              </a:ext>
            </a:extLst>
          </p:cNvPr>
          <p:cNvSpPr txBox="1"/>
          <p:nvPr/>
        </p:nvSpPr>
        <p:spPr>
          <a:xfrm>
            <a:off x="2695530" y="6626032"/>
            <a:ext cx="5331374" cy="2127125"/>
          </a:xfrm>
          <a:prstGeom prst="rect">
            <a:avLst/>
          </a:prstGeom>
        </p:spPr>
        <p:txBody>
          <a:bodyPr vert="horz" wrap="square" lIns="0" tIns="18482" rIns="0" bIns="0" rtlCol="0">
            <a:spAutoFit/>
          </a:bodyPr>
          <a:lstStyle/>
          <a:p>
            <a:pPr marL="27718" algn="ctr">
              <a:lnSpc>
                <a:spcPts val="5784"/>
              </a:lnSpc>
              <a:spcBef>
                <a:spcPts val="146"/>
              </a:spcBef>
            </a:pPr>
            <a:r>
              <a:rPr lang="en-US" sz="4972" spc="400" dirty="0">
                <a:solidFill>
                  <a:srgbClr val="E1A463"/>
                </a:solidFill>
                <a:latin typeface="Azo Sans"/>
                <a:cs typeface="Azo Sans"/>
              </a:rPr>
              <a:t>NOT</a:t>
            </a:r>
            <a:endParaRPr sz="4972" dirty="0">
              <a:solidFill>
                <a:srgbClr val="E1A463"/>
              </a:solidFill>
              <a:latin typeface="Azo Sans"/>
              <a:cs typeface="Azo Sans"/>
            </a:endParaRPr>
          </a:p>
          <a:p>
            <a:pPr algn="ctr">
              <a:lnSpc>
                <a:spcPts val="10586"/>
              </a:lnSpc>
            </a:pPr>
            <a:r>
              <a:rPr lang="en-US" sz="8972" b="1" spc="138" dirty="0">
                <a:solidFill>
                  <a:srgbClr val="E1A463"/>
                </a:solidFill>
                <a:latin typeface="Azo Sans"/>
                <a:cs typeface="Azo Sans"/>
              </a:rPr>
              <a:t>ENOUGH</a:t>
            </a:r>
          </a:p>
        </p:txBody>
      </p:sp>
      <p:sp>
        <p:nvSpPr>
          <p:cNvPr id="27" name="object 8"/>
          <p:cNvSpPr/>
          <p:nvPr/>
        </p:nvSpPr>
        <p:spPr>
          <a:xfrm>
            <a:off x="10763887" y="3220144"/>
            <a:ext cx="2882988" cy="2882988"/>
          </a:xfrm>
          <a:custGeom>
            <a:avLst/>
            <a:gdLst/>
            <a:ahLst/>
            <a:cxnLst/>
            <a:rect l="l" t="t" r="r" b="b"/>
            <a:pathLst>
              <a:path w="2377440" h="2377440">
                <a:moveTo>
                  <a:pt x="1188445" y="0"/>
                </a:moveTo>
                <a:lnTo>
                  <a:pt x="1140647" y="943"/>
                </a:lnTo>
                <a:lnTo>
                  <a:pt x="1093327" y="3751"/>
                </a:lnTo>
                <a:lnTo>
                  <a:pt x="1046522" y="8386"/>
                </a:lnTo>
                <a:lnTo>
                  <a:pt x="1000268" y="14814"/>
                </a:lnTo>
                <a:lnTo>
                  <a:pt x="954598" y="23000"/>
                </a:lnTo>
                <a:lnTo>
                  <a:pt x="909550" y="32907"/>
                </a:lnTo>
                <a:lnTo>
                  <a:pt x="865159" y="44500"/>
                </a:lnTo>
                <a:lnTo>
                  <a:pt x="821459" y="57744"/>
                </a:lnTo>
                <a:lnTo>
                  <a:pt x="778487" y="72603"/>
                </a:lnTo>
                <a:lnTo>
                  <a:pt x="736279" y="89042"/>
                </a:lnTo>
                <a:lnTo>
                  <a:pt x="694868" y="107024"/>
                </a:lnTo>
                <a:lnTo>
                  <a:pt x="654292" y="126516"/>
                </a:lnTo>
                <a:lnTo>
                  <a:pt x="614586" y="147481"/>
                </a:lnTo>
                <a:lnTo>
                  <a:pt x="575784" y="169883"/>
                </a:lnTo>
                <a:lnTo>
                  <a:pt x="537923" y="193687"/>
                </a:lnTo>
                <a:lnTo>
                  <a:pt x="501039" y="218858"/>
                </a:lnTo>
                <a:lnTo>
                  <a:pt x="465165" y="245361"/>
                </a:lnTo>
                <a:lnTo>
                  <a:pt x="430339" y="273158"/>
                </a:lnTo>
                <a:lnTo>
                  <a:pt x="396596" y="302216"/>
                </a:lnTo>
                <a:lnTo>
                  <a:pt x="363971" y="332499"/>
                </a:lnTo>
                <a:lnTo>
                  <a:pt x="332499" y="363971"/>
                </a:lnTo>
                <a:lnTo>
                  <a:pt x="302216" y="396596"/>
                </a:lnTo>
                <a:lnTo>
                  <a:pt x="273158" y="430339"/>
                </a:lnTo>
                <a:lnTo>
                  <a:pt x="245361" y="465165"/>
                </a:lnTo>
                <a:lnTo>
                  <a:pt x="218858" y="501039"/>
                </a:lnTo>
                <a:lnTo>
                  <a:pt x="193687" y="537923"/>
                </a:lnTo>
                <a:lnTo>
                  <a:pt x="169883" y="575784"/>
                </a:lnTo>
                <a:lnTo>
                  <a:pt x="147481" y="614586"/>
                </a:lnTo>
                <a:lnTo>
                  <a:pt x="126516" y="654292"/>
                </a:lnTo>
                <a:lnTo>
                  <a:pt x="107024" y="694868"/>
                </a:lnTo>
                <a:lnTo>
                  <a:pt x="89042" y="736279"/>
                </a:lnTo>
                <a:lnTo>
                  <a:pt x="72603" y="778487"/>
                </a:lnTo>
                <a:lnTo>
                  <a:pt x="57744" y="821459"/>
                </a:lnTo>
                <a:lnTo>
                  <a:pt x="44500" y="865159"/>
                </a:lnTo>
                <a:lnTo>
                  <a:pt x="32907" y="909550"/>
                </a:lnTo>
                <a:lnTo>
                  <a:pt x="23000" y="954598"/>
                </a:lnTo>
                <a:lnTo>
                  <a:pt x="14814" y="1000268"/>
                </a:lnTo>
                <a:lnTo>
                  <a:pt x="8386" y="1046522"/>
                </a:lnTo>
                <a:lnTo>
                  <a:pt x="3751" y="1093327"/>
                </a:lnTo>
                <a:lnTo>
                  <a:pt x="943" y="1140647"/>
                </a:lnTo>
                <a:lnTo>
                  <a:pt x="0" y="1188445"/>
                </a:lnTo>
                <a:lnTo>
                  <a:pt x="943" y="1236243"/>
                </a:lnTo>
                <a:lnTo>
                  <a:pt x="3751" y="1283563"/>
                </a:lnTo>
                <a:lnTo>
                  <a:pt x="8386" y="1330368"/>
                </a:lnTo>
                <a:lnTo>
                  <a:pt x="14814" y="1376622"/>
                </a:lnTo>
                <a:lnTo>
                  <a:pt x="23000" y="1422292"/>
                </a:lnTo>
                <a:lnTo>
                  <a:pt x="32907" y="1467340"/>
                </a:lnTo>
                <a:lnTo>
                  <a:pt x="44500" y="1511731"/>
                </a:lnTo>
                <a:lnTo>
                  <a:pt x="57744" y="1555431"/>
                </a:lnTo>
                <a:lnTo>
                  <a:pt x="72603" y="1598403"/>
                </a:lnTo>
                <a:lnTo>
                  <a:pt x="89042" y="1640611"/>
                </a:lnTo>
                <a:lnTo>
                  <a:pt x="107024" y="1682022"/>
                </a:lnTo>
                <a:lnTo>
                  <a:pt x="126516" y="1722598"/>
                </a:lnTo>
                <a:lnTo>
                  <a:pt x="147481" y="1762304"/>
                </a:lnTo>
                <a:lnTo>
                  <a:pt x="169883" y="1801106"/>
                </a:lnTo>
                <a:lnTo>
                  <a:pt x="193687" y="1838967"/>
                </a:lnTo>
                <a:lnTo>
                  <a:pt x="218858" y="1875851"/>
                </a:lnTo>
                <a:lnTo>
                  <a:pt x="245361" y="1911725"/>
                </a:lnTo>
                <a:lnTo>
                  <a:pt x="273158" y="1946551"/>
                </a:lnTo>
                <a:lnTo>
                  <a:pt x="302216" y="1980294"/>
                </a:lnTo>
                <a:lnTo>
                  <a:pt x="332499" y="2012919"/>
                </a:lnTo>
                <a:lnTo>
                  <a:pt x="363971" y="2044391"/>
                </a:lnTo>
                <a:lnTo>
                  <a:pt x="396596" y="2074674"/>
                </a:lnTo>
                <a:lnTo>
                  <a:pt x="430339" y="2103732"/>
                </a:lnTo>
                <a:lnTo>
                  <a:pt x="465165" y="2131529"/>
                </a:lnTo>
                <a:lnTo>
                  <a:pt x="501039" y="2158032"/>
                </a:lnTo>
                <a:lnTo>
                  <a:pt x="537923" y="2183203"/>
                </a:lnTo>
                <a:lnTo>
                  <a:pt x="575784" y="2207007"/>
                </a:lnTo>
                <a:lnTo>
                  <a:pt x="614586" y="2229409"/>
                </a:lnTo>
                <a:lnTo>
                  <a:pt x="654292" y="2250374"/>
                </a:lnTo>
                <a:lnTo>
                  <a:pt x="694868" y="2269866"/>
                </a:lnTo>
                <a:lnTo>
                  <a:pt x="736279" y="2287848"/>
                </a:lnTo>
                <a:lnTo>
                  <a:pt x="778487" y="2304287"/>
                </a:lnTo>
                <a:lnTo>
                  <a:pt x="821459" y="2319146"/>
                </a:lnTo>
                <a:lnTo>
                  <a:pt x="865159" y="2332390"/>
                </a:lnTo>
                <a:lnTo>
                  <a:pt x="909550" y="2343983"/>
                </a:lnTo>
                <a:lnTo>
                  <a:pt x="954598" y="2353890"/>
                </a:lnTo>
                <a:lnTo>
                  <a:pt x="1000268" y="2362076"/>
                </a:lnTo>
                <a:lnTo>
                  <a:pt x="1046522" y="2368504"/>
                </a:lnTo>
                <a:lnTo>
                  <a:pt x="1093327" y="2373139"/>
                </a:lnTo>
                <a:lnTo>
                  <a:pt x="1140647" y="2375947"/>
                </a:lnTo>
                <a:lnTo>
                  <a:pt x="1188445" y="2376890"/>
                </a:lnTo>
                <a:lnTo>
                  <a:pt x="1236243" y="2375947"/>
                </a:lnTo>
                <a:lnTo>
                  <a:pt x="1283563" y="2373139"/>
                </a:lnTo>
                <a:lnTo>
                  <a:pt x="1330368" y="2368504"/>
                </a:lnTo>
                <a:lnTo>
                  <a:pt x="1376622" y="2362076"/>
                </a:lnTo>
                <a:lnTo>
                  <a:pt x="1422292" y="2353890"/>
                </a:lnTo>
                <a:lnTo>
                  <a:pt x="1467340" y="2343983"/>
                </a:lnTo>
                <a:lnTo>
                  <a:pt x="1511731" y="2332390"/>
                </a:lnTo>
                <a:lnTo>
                  <a:pt x="1555431" y="2319146"/>
                </a:lnTo>
                <a:lnTo>
                  <a:pt x="1598403" y="2304287"/>
                </a:lnTo>
                <a:lnTo>
                  <a:pt x="1640611" y="2287848"/>
                </a:lnTo>
                <a:lnTo>
                  <a:pt x="1682022" y="2269866"/>
                </a:lnTo>
                <a:lnTo>
                  <a:pt x="1722598" y="2250374"/>
                </a:lnTo>
                <a:lnTo>
                  <a:pt x="1762304" y="2229409"/>
                </a:lnTo>
                <a:lnTo>
                  <a:pt x="1801106" y="2207007"/>
                </a:lnTo>
                <a:lnTo>
                  <a:pt x="1838967" y="2183203"/>
                </a:lnTo>
                <a:lnTo>
                  <a:pt x="1875851" y="2158032"/>
                </a:lnTo>
                <a:lnTo>
                  <a:pt x="1911725" y="2131529"/>
                </a:lnTo>
                <a:lnTo>
                  <a:pt x="1946551" y="2103732"/>
                </a:lnTo>
                <a:lnTo>
                  <a:pt x="1980294" y="2074674"/>
                </a:lnTo>
                <a:lnTo>
                  <a:pt x="2012919" y="2044391"/>
                </a:lnTo>
                <a:lnTo>
                  <a:pt x="2044391" y="2012919"/>
                </a:lnTo>
                <a:lnTo>
                  <a:pt x="2074674" y="1980294"/>
                </a:lnTo>
                <a:lnTo>
                  <a:pt x="2103732" y="1946551"/>
                </a:lnTo>
                <a:lnTo>
                  <a:pt x="2131529" y="1911725"/>
                </a:lnTo>
                <a:lnTo>
                  <a:pt x="2158032" y="1875851"/>
                </a:lnTo>
                <a:lnTo>
                  <a:pt x="2183203" y="1838967"/>
                </a:lnTo>
                <a:lnTo>
                  <a:pt x="2207007" y="1801106"/>
                </a:lnTo>
                <a:lnTo>
                  <a:pt x="2229409" y="1762304"/>
                </a:lnTo>
                <a:lnTo>
                  <a:pt x="2250374" y="1722598"/>
                </a:lnTo>
                <a:lnTo>
                  <a:pt x="2269866" y="1682022"/>
                </a:lnTo>
                <a:lnTo>
                  <a:pt x="2287848" y="1640611"/>
                </a:lnTo>
                <a:lnTo>
                  <a:pt x="2304287" y="1598403"/>
                </a:lnTo>
                <a:lnTo>
                  <a:pt x="2319146" y="1555431"/>
                </a:lnTo>
                <a:lnTo>
                  <a:pt x="2332390" y="1511731"/>
                </a:lnTo>
                <a:lnTo>
                  <a:pt x="2343983" y="1467340"/>
                </a:lnTo>
                <a:lnTo>
                  <a:pt x="2353890" y="1422292"/>
                </a:lnTo>
                <a:lnTo>
                  <a:pt x="2362076" y="1376622"/>
                </a:lnTo>
                <a:lnTo>
                  <a:pt x="2368504" y="1330368"/>
                </a:lnTo>
                <a:lnTo>
                  <a:pt x="2373139" y="1283563"/>
                </a:lnTo>
                <a:lnTo>
                  <a:pt x="2375947" y="1236243"/>
                </a:lnTo>
                <a:lnTo>
                  <a:pt x="2376890" y="1188445"/>
                </a:lnTo>
                <a:lnTo>
                  <a:pt x="2375947" y="1140647"/>
                </a:lnTo>
                <a:lnTo>
                  <a:pt x="2373139" y="1093327"/>
                </a:lnTo>
                <a:lnTo>
                  <a:pt x="2368504" y="1046522"/>
                </a:lnTo>
                <a:lnTo>
                  <a:pt x="2362076" y="1000268"/>
                </a:lnTo>
                <a:lnTo>
                  <a:pt x="2353890" y="954598"/>
                </a:lnTo>
                <a:lnTo>
                  <a:pt x="2343983" y="909550"/>
                </a:lnTo>
                <a:lnTo>
                  <a:pt x="2332390" y="865159"/>
                </a:lnTo>
                <a:lnTo>
                  <a:pt x="2319146" y="821459"/>
                </a:lnTo>
                <a:lnTo>
                  <a:pt x="2304287" y="778487"/>
                </a:lnTo>
                <a:lnTo>
                  <a:pt x="2287848" y="736279"/>
                </a:lnTo>
                <a:lnTo>
                  <a:pt x="2269866" y="694868"/>
                </a:lnTo>
                <a:lnTo>
                  <a:pt x="2250374" y="654292"/>
                </a:lnTo>
                <a:lnTo>
                  <a:pt x="2229409" y="614586"/>
                </a:lnTo>
                <a:lnTo>
                  <a:pt x="2207007" y="575784"/>
                </a:lnTo>
                <a:lnTo>
                  <a:pt x="2183203" y="537923"/>
                </a:lnTo>
                <a:lnTo>
                  <a:pt x="2158032" y="501039"/>
                </a:lnTo>
                <a:lnTo>
                  <a:pt x="2131529" y="465165"/>
                </a:lnTo>
                <a:lnTo>
                  <a:pt x="2103732" y="430339"/>
                </a:lnTo>
                <a:lnTo>
                  <a:pt x="2074674" y="396596"/>
                </a:lnTo>
                <a:lnTo>
                  <a:pt x="2044391" y="363971"/>
                </a:lnTo>
                <a:lnTo>
                  <a:pt x="2012919" y="332499"/>
                </a:lnTo>
                <a:lnTo>
                  <a:pt x="1980294" y="302216"/>
                </a:lnTo>
                <a:lnTo>
                  <a:pt x="1946551" y="273158"/>
                </a:lnTo>
                <a:lnTo>
                  <a:pt x="1911725" y="245361"/>
                </a:lnTo>
                <a:lnTo>
                  <a:pt x="1875851" y="218858"/>
                </a:lnTo>
                <a:lnTo>
                  <a:pt x="1838967" y="193687"/>
                </a:lnTo>
                <a:lnTo>
                  <a:pt x="1801106" y="169883"/>
                </a:lnTo>
                <a:lnTo>
                  <a:pt x="1762304" y="147481"/>
                </a:lnTo>
                <a:lnTo>
                  <a:pt x="1722598" y="126516"/>
                </a:lnTo>
                <a:lnTo>
                  <a:pt x="1682022" y="107024"/>
                </a:lnTo>
                <a:lnTo>
                  <a:pt x="1640611" y="89042"/>
                </a:lnTo>
                <a:lnTo>
                  <a:pt x="1598403" y="72603"/>
                </a:lnTo>
                <a:lnTo>
                  <a:pt x="1555431" y="57744"/>
                </a:lnTo>
                <a:lnTo>
                  <a:pt x="1511731" y="44500"/>
                </a:lnTo>
                <a:lnTo>
                  <a:pt x="1467340" y="32907"/>
                </a:lnTo>
                <a:lnTo>
                  <a:pt x="1422292" y="23000"/>
                </a:lnTo>
                <a:lnTo>
                  <a:pt x="1376622" y="14814"/>
                </a:lnTo>
                <a:lnTo>
                  <a:pt x="1330368" y="8386"/>
                </a:lnTo>
                <a:lnTo>
                  <a:pt x="1283563" y="3751"/>
                </a:lnTo>
                <a:lnTo>
                  <a:pt x="1236243" y="943"/>
                </a:lnTo>
                <a:lnTo>
                  <a:pt x="1188445" y="0"/>
                </a:lnTo>
                <a:close/>
              </a:path>
            </a:pathLst>
          </a:custGeom>
          <a:solidFill>
            <a:schemeClr val="accent5"/>
          </a:solidFill>
        </p:spPr>
        <p:txBody>
          <a:bodyPr wrap="square" lIns="0" tIns="0" rIns="0" bIns="0" rtlCol="0"/>
          <a:lstStyle/>
          <a:p>
            <a:pPr algn="ctr"/>
            <a:endParaRPr sz="2184"/>
          </a:p>
        </p:txBody>
      </p:sp>
      <p:sp>
        <p:nvSpPr>
          <p:cNvPr id="8" name="object 8"/>
          <p:cNvSpPr/>
          <p:nvPr/>
        </p:nvSpPr>
        <p:spPr>
          <a:xfrm>
            <a:off x="3895799" y="3220144"/>
            <a:ext cx="2882988" cy="2882988"/>
          </a:xfrm>
          <a:custGeom>
            <a:avLst/>
            <a:gdLst/>
            <a:ahLst/>
            <a:cxnLst/>
            <a:rect l="l" t="t" r="r" b="b"/>
            <a:pathLst>
              <a:path w="2377440" h="2377440">
                <a:moveTo>
                  <a:pt x="1188445" y="0"/>
                </a:moveTo>
                <a:lnTo>
                  <a:pt x="1140647" y="943"/>
                </a:lnTo>
                <a:lnTo>
                  <a:pt x="1093327" y="3751"/>
                </a:lnTo>
                <a:lnTo>
                  <a:pt x="1046522" y="8386"/>
                </a:lnTo>
                <a:lnTo>
                  <a:pt x="1000268" y="14814"/>
                </a:lnTo>
                <a:lnTo>
                  <a:pt x="954598" y="23000"/>
                </a:lnTo>
                <a:lnTo>
                  <a:pt x="909550" y="32907"/>
                </a:lnTo>
                <a:lnTo>
                  <a:pt x="865159" y="44500"/>
                </a:lnTo>
                <a:lnTo>
                  <a:pt x="821459" y="57744"/>
                </a:lnTo>
                <a:lnTo>
                  <a:pt x="778487" y="72603"/>
                </a:lnTo>
                <a:lnTo>
                  <a:pt x="736279" y="89042"/>
                </a:lnTo>
                <a:lnTo>
                  <a:pt x="694868" y="107024"/>
                </a:lnTo>
                <a:lnTo>
                  <a:pt x="654292" y="126516"/>
                </a:lnTo>
                <a:lnTo>
                  <a:pt x="614586" y="147481"/>
                </a:lnTo>
                <a:lnTo>
                  <a:pt x="575784" y="169883"/>
                </a:lnTo>
                <a:lnTo>
                  <a:pt x="537923" y="193687"/>
                </a:lnTo>
                <a:lnTo>
                  <a:pt x="501039" y="218858"/>
                </a:lnTo>
                <a:lnTo>
                  <a:pt x="465165" y="245361"/>
                </a:lnTo>
                <a:lnTo>
                  <a:pt x="430339" y="273158"/>
                </a:lnTo>
                <a:lnTo>
                  <a:pt x="396596" y="302216"/>
                </a:lnTo>
                <a:lnTo>
                  <a:pt x="363971" y="332499"/>
                </a:lnTo>
                <a:lnTo>
                  <a:pt x="332499" y="363971"/>
                </a:lnTo>
                <a:lnTo>
                  <a:pt x="302216" y="396596"/>
                </a:lnTo>
                <a:lnTo>
                  <a:pt x="273158" y="430339"/>
                </a:lnTo>
                <a:lnTo>
                  <a:pt x="245361" y="465165"/>
                </a:lnTo>
                <a:lnTo>
                  <a:pt x="218858" y="501039"/>
                </a:lnTo>
                <a:lnTo>
                  <a:pt x="193687" y="537923"/>
                </a:lnTo>
                <a:lnTo>
                  <a:pt x="169883" y="575784"/>
                </a:lnTo>
                <a:lnTo>
                  <a:pt x="147481" y="614586"/>
                </a:lnTo>
                <a:lnTo>
                  <a:pt x="126516" y="654292"/>
                </a:lnTo>
                <a:lnTo>
                  <a:pt x="107024" y="694868"/>
                </a:lnTo>
                <a:lnTo>
                  <a:pt x="89042" y="736279"/>
                </a:lnTo>
                <a:lnTo>
                  <a:pt x="72603" y="778487"/>
                </a:lnTo>
                <a:lnTo>
                  <a:pt x="57744" y="821459"/>
                </a:lnTo>
                <a:lnTo>
                  <a:pt x="44500" y="865159"/>
                </a:lnTo>
                <a:lnTo>
                  <a:pt x="32907" y="909550"/>
                </a:lnTo>
                <a:lnTo>
                  <a:pt x="23000" y="954598"/>
                </a:lnTo>
                <a:lnTo>
                  <a:pt x="14814" y="1000268"/>
                </a:lnTo>
                <a:lnTo>
                  <a:pt x="8386" y="1046522"/>
                </a:lnTo>
                <a:lnTo>
                  <a:pt x="3751" y="1093327"/>
                </a:lnTo>
                <a:lnTo>
                  <a:pt x="943" y="1140647"/>
                </a:lnTo>
                <a:lnTo>
                  <a:pt x="0" y="1188445"/>
                </a:lnTo>
                <a:lnTo>
                  <a:pt x="943" y="1236243"/>
                </a:lnTo>
                <a:lnTo>
                  <a:pt x="3751" y="1283563"/>
                </a:lnTo>
                <a:lnTo>
                  <a:pt x="8386" y="1330368"/>
                </a:lnTo>
                <a:lnTo>
                  <a:pt x="14814" y="1376622"/>
                </a:lnTo>
                <a:lnTo>
                  <a:pt x="23000" y="1422292"/>
                </a:lnTo>
                <a:lnTo>
                  <a:pt x="32907" y="1467340"/>
                </a:lnTo>
                <a:lnTo>
                  <a:pt x="44500" y="1511731"/>
                </a:lnTo>
                <a:lnTo>
                  <a:pt x="57744" y="1555431"/>
                </a:lnTo>
                <a:lnTo>
                  <a:pt x="72603" y="1598403"/>
                </a:lnTo>
                <a:lnTo>
                  <a:pt x="89042" y="1640611"/>
                </a:lnTo>
                <a:lnTo>
                  <a:pt x="107024" y="1682022"/>
                </a:lnTo>
                <a:lnTo>
                  <a:pt x="126516" y="1722598"/>
                </a:lnTo>
                <a:lnTo>
                  <a:pt x="147481" y="1762304"/>
                </a:lnTo>
                <a:lnTo>
                  <a:pt x="169883" y="1801106"/>
                </a:lnTo>
                <a:lnTo>
                  <a:pt x="193687" y="1838967"/>
                </a:lnTo>
                <a:lnTo>
                  <a:pt x="218858" y="1875851"/>
                </a:lnTo>
                <a:lnTo>
                  <a:pt x="245361" y="1911725"/>
                </a:lnTo>
                <a:lnTo>
                  <a:pt x="273158" y="1946551"/>
                </a:lnTo>
                <a:lnTo>
                  <a:pt x="302216" y="1980294"/>
                </a:lnTo>
                <a:lnTo>
                  <a:pt x="332499" y="2012919"/>
                </a:lnTo>
                <a:lnTo>
                  <a:pt x="363971" y="2044391"/>
                </a:lnTo>
                <a:lnTo>
                  <a:pt x="396596" y="2074674"/>
                </a:lnTo>
                <a:lnTo>
                  <a:pt x="430339" y="2103732"/>
                </a:lnTo>
                <a:lnTo>
                  <a:pt x="465165" y="2131529"/>
                </a:lnTo>
                <a:lnTo>
                  <a:pt x="501039" y="2158032"/>
                </a:lnTo>
                <a:lnTo>
                  <a:pt x="537923" y="2183203"/>
                </a:lnTo>
                <a:lnTo>
                  <a:pt x="575784" y="2207007"/>
                </a:lnTo>
                <a:lnTo>
                  <a:pt x="614586" y="2229409"/>
                </a:lnTo>
                <a:lnTo>
                  <a:pt x="654292" y="2250374"/>
                </a:lnTo>
                <a:lnTo>
                  <a:pt x="694868" y="2269866"/>
                </a:lnTo>
                <a:lnTo>
                  <a:pt x="736279" y="2287848"/>
                </a:lnTo>
                <a:lnTo>
                  <a:pt x="778487" y="2304287"/>
                </a:lnTo>
                <a:lnTo>
                  <a:pt x="821459" y="2319146"/>
                </a:lnTo>
                <a:lnTo>
                  <a:pt x="865159" y="2332390"/>
                </a:lnTo>
                <a:lnTo>
                  <a:pt x="909550" y="2343983"/>
                </a:lnTo>
                <a:lnTo>
                  <a:pt x="954598" y="2353890"/>
                </a:lnTo>
                <a:lnTo>
                  <a:pt x="1000268" y="2362076"/>
                </a:lnTo>
                <a:lnTo>
                  <a:pt x="1046522" y="2368504"/>
                </a:lnTo>
                <a:lnTo>
                  <a:pt x="1093327" y="2373139"/>
                </a:lnTo>
                <a:lnTo>
                  <a:pt x="1140647" y="2375947"/>
                </a:lnTo>
                <a:lnTo>
                  <a:pt x="1188445" y="2376890"/>
                </a:lnTo>
                <a:lnTo>
                  <a:pt x="1236243" y="2375947"/>
                </a:lnTo>
                <a:lnTo>
                  <a:pt x="1283563" y="2373139"/>
                </a:lnTo>
                <a:lnTo>
                  <a:pt x="1330368" y="2368504"/>
                </a:lnTo>
                <a:lnTo>
                  <a:pt x="1376622" y="2362076"/>
                </a:lnTo>
                <a:lnTo>
                  <a:pt x="1422292" y="2353890"/>
                </a:lnTo>
                <a:lnTo>
                  <a:pt x="1467340" y="2343983"/>
                </a:lnTo>
                <a:lnTo>
                  <a:pt x="1511731" y="2332390"/>
                </a:lnTo>
                <a:lnTo>
                  <a:pt x="1555431" y="2319146"/>
                </a:lnTo>
                <a:lnTo>
                  <a:pt x="1598403" y="2304287"/>
                </a:lnTo>
                <a:lnTo>
                  <a:pt x="1640611" y="2287848"/>
                </a:lnTo>
                <a:lnTo>
                  <a:pt x="1682022" y="2269866"/>
                </a:lnTo>
                <a:lnTo>
                  <a:pt x="1722598" y="2250374"/>
                </a:lnTo>
                <a:lnTo>
                  <a:pt x="1762304" y="2229409"/>
                </a:lnTo>
                <a:lnTo>
                  <a:pt x="1801106" y="2207007"/>
                </a:lnTo>
                <a:lnTo>
                  <a:pt x="1838967" y="2183203"/>
                </a:lnTo>
                <a:lnTo>
                  <a:pt x="1875851" y="2158032"/>
                </a:lnTo>
                <a:lnTo>
                  <a:pt x="1911725" y="2131529"/>
                </a:lnTo>
                <a:lnTo>
                  <a:pt x="1946551" y="2103732"/>
                </a:lnTo>
                <a:lnTo>
                  <a:pt x="1980294" y="2074674"/>
                </a:lnTo>
                <a:lnTo>
                  <a:pt x="2012919" y="2044391"/>
                </a:lnTo>
                <a:lnTo>
                  <a:pt x="2044391" y="2012919"/>
                </a:lnTo>
                <a:lnTo>
                  <a:pt x="2074674" y="1980294"/>
                </a:lnTo>
                <a:lnTo>
                  <a:pt x="2103732" y="1946551"/>
                </a:lnTo>
                <a:lnTo>
                  <a:pt x="2131529" y="1911725"/>
                </a:lnTo>
                <a:lnTo>
                  <a:pt x="2158032" y="1875851"/>
                </a:lnTo>
                <a:lnTo>
                  <a:pt x="2183203" y="1838967"/>
                </a:lnTo>
                <a:lnTo>
                  <a:pt x="2207007" y="1801106"/>
                </a:lnTo>
                <a:lnTo>
                  <a:pt x="2229409" y="1762304"/>
                </a:lnTo>
                <a:lnTo>
                  <a:pt x="2250374" y="1722598"/>
                </a:lnTo>
                <a:lnTo>
                  <a:pt x="2269866" y="1682022"/>
                </a:lnTo>
                <a:lnTo>
                  <a:pt x="2287848" y="1640611"/>
                </a:lnTo>
                <a:lnTo>
                  <a:pt x="2304287" y="1598403"/>
                </a:lnTo>
                <a:lnTo>
                  <a:pt x="2319146" y="1555431"/>
                </a:lnTo>
                <a:lnTo>
                  <a:pt x="2332390" y="1511731"/>
                </a:lnTo>
                <a:lnTo>
                  <a:pt x="2343983" y="1467340"/>
                </a:lnTo>
                <a:lnTo>
                  <a:pt x="2353890" y="1422292"/>
                </a:lnTo>
                <a:lnTo>
                  <a:pt x="2362076" y="1376622"/>
                </a:lnTo>
                <a:lnTo>
                  <a:pt x="2368504" y="1330368"/>
                </a:lnTo>
                <a:lnTo>
                  <a:pt x="2373139" y="1283563"/>
                </a:lnTo>
                <a:lnTo>
                  <a:pt x="2375947" y="1236243"/>
                </a:lnTo>
                <a:lnTo>
                  <a:pt x="2376890" y="1188445"/>
                </a:lnTo>
                <a:lnTo>
                  <a:pt x="2375947" y="1140647"/>
                </a:lnTo>
                <a:lnTo>
                  <a:pt x="2373139" y="1093327"/>
                </a:lnTo>
                <a:lnTo>
                  <a:pt x="2368504" y="1046522"/>
                </a:lnTo>
                <a:lnTo>
                  <a:pt x="2362076" y="1000268"/>
                </a:lnTo>
                <a:lnTo>
                  <a:pt x="2353890" y="954598"/>
                </a:lnTo>
                <a:lnTo>
                  <a:pt x="2343983" y="909550"/>
                </a:lnTo>
                <a:lnTo>
                  <a:pt x="2332390" y="865159"/>
                </a:lnTo>
                <a:lnTo>
                  <a:pt x="2319146" y="821459"/>
                </a:lnTo>
                <a:lnTo>
                  <a:pt x="2304287" y="778487"/>
                </a:lnTo>
                <a:lnTo>
                  <a:pt x="2287848" y="736279"/>
                </a:lnTo>
                <a:lnTo>
                  <a:pt x="2269866" y="694868"/>
                </a:lnTo>
                <a:lnTo>
                  <a:pt x="2250374" y="654292"/>
                </a:lnTo>
                <a:lnTo>
                  <a:pt x="2229409" y="614586"/>
                </a:lnTo>
                <a:lnTo>
                  <a:pt x="2207007" y="575784"/>
                </a:lnTo>
                <a:lnTo>
                  <a:pt x="2183203" y="537923"/>
                </a:lnTo>
                <a:lnTo>
                  <a:pt x="2158032" y="501039"/>
                </a:lnTo>
                <a:lnTo>
                  <a:pt x="2131529" y="465165"/>
                </a:lnTo>
                <a:lnTo>
                  <a:pt x="2103732" y="430339"/>
                </a:lnTo>
                <a:lnTo>
                  <a:pt x="2074674" y="396596"/>
                </a:lnTo>
                <a:lnTo>
                  <a:pt x="2044391" y="363971"/>
                </a:lnTo>
                <a:lnTo>
                  <a:pt x="2012919" y="332499"/>
                </a:lnTo>
                <a:lnTo>
                  <a:pt x="1980294" y="302216"/>
                </a:lnTo>
                <a:lnTo>
                  <a:pt x="1946551" y="273158"/>
                </a:lnTo>
                <a:lnTo>
                  <a:pt x="1911725" y="245361"/>
                </a:lnTo>
                <a:lnTo>
                  <a:pt x="1875851" y="218858"/>
                </a:lnTo>
                <a:lnTo>
                  <a:pt x="1838967" y="193687"/>
                </a:lnTo>
                <a:lnTo>
                  <a:pt x="1801106" y="169883"/>
                </a:lnTo>
                <a:lnTo>
                  <a:pt x="1762304" y="147481"/>
                </a:lnTo>
                <a:lnTo>
                  <a:pt x="1722598" y="126516"/>
                </a:lnTo>
                <a:lnTo>
                  <a:pt x="1682022" y="107024"/>
                </a:lnTo>
                <a:lnTo>
                  <a:pt x="1640611" y="89042"/>
                </a:lnTo>
                <a:lnTo>
                  <a:pt x="1598403" y="72603"/>
                </a:lnTo>
                <a:lnTo>
                  <a:pt x="1555431" y="57744"/>
                </a:lnTo>
                <a:lnTo>
                  <a:pt x="1511731" y="44500"/>
                </a:lnTo>
                <a:lnTo>
                  <a:pt x="1467340" y="32907"/>
                </a:lnTo>
                <a:lnTo>
                  <a:pt x="1422292" y="23000"/>
                </a:lnTo>
                <a:lnTo>
                  <a:pt x="1376622" y="14814"/>
                </a:lnTo>
                <a:lnTo>
                  <a:pt x="1330368" y="8386"/>
                </a:lnTo>
                <a:lnTo>
                  <a:pt x="1283563" y="3751"/>
                </a:lnTo>
                <a:lnTo>
                  <a:pt x="1236243" y="943"/>
                </a:lnTo>
                <a:lnTo>
                  <a:pt x="1188445" y="0"/>
                </a:lnTo>
                <a:close/>
              </a:path>
            </a:pathLst>
          </a:custGeom>
          <a:solidFill>
            <a:schemeClr val="accent4"/>
          </a:solidFill>
        </p:spPr>
        <p:txBody>
          <a:bodyPr wrap="square" lIns="0" tIns="0" rIns="0" bIns="0" rtlCol="0"/>
          <a:lstStyle/>
          <a:p>
            <a:pPr algn="ctr"/>
            <a:endParaRPr sz="2184">
              <a:solidFill>
                <a:schemeClr val="accent4"/>
              </a:solidFill>
            </a:endParaRPr>
          </a:p>
        </p:txBody>
      </p:sp>
      <p:sp>
        <p:nvSpPr>
          <p:cNvPr id="10" name="object 10"/>
          <p:cNvSpPr/>
          <p:nvPr/>
        </p:nvSpPr>
        <p:spPr>
          <a:xfrm>
            <a:off x="17609051" y="3220144"/>
            <a:ext cx="2882988" cy="2882988"/>
          </a:xfrm>
          <a:custGeom>
            <a:avLst/>
            <a:gdLst/>
            <a:ahLst/>
            <a:cxnLst/>
            <a:rect l="l" t="t" r="r" b="b"/>
            <a:pathLst>
              <a:path w="2377440" h="2377440">
                <a:moveTo>
                  <a:pt x="1188445" y="0"/>
                </a:moveTo>
                <a:lnTo>
                  <a:pt x="1140647" y="943"/>
                </a:lnTo>
                <a:lnTo>
                  <a:pt x="1093327" y="3751"/>
                </a:lnTo>
                <a:lnTo>
                  <a:pt x="1046522" y="8386"/>
                </a:lnTo>
                <a:lnTo>
                  <a:pt x="1000268" y="14814"/>
                </a:lnTo>
                <a:lnTo>
                  <a:pt x="954598" y="23000"/>
                </a:lnTo>
                <a:lnTo>
                  <a:pt x="909550" y="32907"/>
                </a:lnTo>
                <a:lnTo>
                  <a:pt x="865159" y="44500"/>
                </a:lnTo>
                <a:lnTo>
                  <a:pt x="821459" y="57744"/>
                </a:lnTo>
                <a:lnTo>
                  <a:pt x="778487" y="72603"/>
                </a:lnTo>
                <a:lnTo>
                  <a:pt x="736279" y="89042"/>
                </a:lnTo>
                <a:lnTo>
                  <a:pt x="694868" y="107024"/>
                </a:lnTo>
                <a:lnTo>
                  <a:pt x="654292" y="126516"/>
                </a:lnTo>
                <a:lnTo>
                  <a:pt x="614586" y="147481"/>
                </a:lnTo>
                <a:lnTo>
                  <a:pt x="575784" y="169883"/>
                </a:lnTo>
                <a:lnTo>
                  <a:pt x="537923" y="193687"/>
                </a:lnTo>
                <a:lnTo>
                  <a:pt x="501039" y="218858"/>
                </a:lnTo>
                <a:lnTo>
                  <a:pt x="465165" y="245361"/>
                </a:lnTo>
                <a:lnTo>
                  <a:pt x="430339" y="273158"/>
                </a:lnTo>
                <a:lnTo>
                  <a:pt x="396596" y="302216"/>
                </a:lnTo>
                <a:lnTo>
                  <a:pt x="363971" y="332499"/>
                </a:lnTo>
                <a:lnTo>
                  <a:pt x="332499" y="363971"/>
                </a:lnTo>
                <a:lnTo>
                  <a:pt x="302216" y="396596"/>
                </a:lnTo>
                <a:lnTo>
                  <a:pt x="273158" y="430339"/>
                </a:lnTo>
                <a:lnTo>
                  <a:pt x="245361" y="465165"/>
                </a:lnTo>
                <a:lnTo>
                  <a:pt x="218858" y="501039"/>
                </a:lnTo>
                <a:lnTo>
                  <a:pt x="193687" y="537923"/>
                </a:lnTo>
                <a:lnTo>
                  <a:pt x="169883" y="575784"/>
                </a:lnTo>
                <a:lnTo>
                  <a:pt x="147481" y="614586"/>
                </a:lnTo>
                <a:lnTo>
                  <a:pt x="126516" y="654292"/>
                </a:lnTo>
                <a:lnTo>
                  <a:pt x="107024" y="694868"/>
                </a:lnTo>
                <a:lnTo>
                  <a:pt x="89042" y="736279"/>
                </a:lnTo>
                <a:lnTo>
                  <a:pt x="72603" y="778487"/>
                </a:lnTo>
                <a:lnTo>
                  <a:pt x="57744" y="821459"/>
                </a:lnTo>
                <a:lnTo>
                  <a:pt x="44500" y="865159"/>
                </a:lnTo>
                <a:lnTo>
                  <a:pt x="32907" y="909550"/>
                </a:lnTo>
                <a:lnTo>
                  <a:pt x="23000" y="954598"/>
                </a:lnTo>
                <a:lnTo>
                  <a:pt x="14814" y="1000268"/>
                </a:lnTo>
                <a:lnTo>
                  <a:pt x="8386" y="1046522"/>
                </a:lnTo>
                <a:lnTo>
                  <a:pt x="3751" y="1093327"/>
                </a:lnTo>
                <a:lnTo>
                  <a:pt x="943" y="1140647"/>
                </a:lnTo>
                <a:lnTo>
                  <a:pt x="0" y="1188445"/>
                </a:lnTo>
                <a:lnTo>
                  <a:pt x="943" y="1236243"/>
                </a:lnTo>
                <a:lnTo>
                  <a:pt x="3751" y="1283563"/>
                </a:lnTo>
                <a:lnTo>
                  <a:pt x="8386" y="1330368"/>
                </a:lnTo>
                <a:lnTo>
                  <a:pt x="14814" y="1376622"/>
                </a:lnTo>
                <a:lnTo>
                  <a:pt x="23000" y="1422292"/>
                </a:lnTo>
                <a:lnTo>
                  <a:pt x="32907" y="1467340"/>
                </a:lnTo>
                <a:lnTo>
                  <a:pt x="44500" y="1511731"/>
                </a:lnTo>
                <a:lnTo>
                  <a:pt x="57744" y="1555431"/>
                </a:lnTo>
                <a:lnTo>
                  <a:pt x="72603" y="1598403"/>
                </a:lnTo>
                <a:lnTo>
                  <a:pt x="89042" y="1640611"/>
                </a:lnTo>
                <a:lnTo>
                  <a:pt x="107024" y="1682022"/>
                </a:lnTo>
                <a:lnTo>
                  <a:pt x="126516" y="1722598"/>
                </a:lnTo>
                <a:lnTo>
                  <a:pt x="147481" y="1762304"/>
                </a:lnTo>
                <a:lnTo>
                  <a:pt x="169883" y="1801106"/>
                </a:lnTo>
                <a:lnTo>
                  <a:pt x="193687" y="1838967"/>
                </a:lnTo>
                <a:lnTo>
                  <a:pt x="218858" y="1875851"/>
                </a:lnTo>
                <a:lnTo>
                  <a:pt x="245361" y="1911725"/>
                </a:lnTo>
                <a:lnTo>
                  <a:pt x="273158" y="1946551"/>
                </a:lnTo>
                <a:lnTo>
                  <a:pt x="302216" y="1980294"/>
                </a:lnTo>
                <a:lnTo>
                  <a:pt x="332499" y="2012919"/>
                </a:lnTo>
                <a:lnTo>
                  <a:pt x="363971" y="2044391"/>
                </a:lnTo>
                <a:lnTo>
                  <a:pt x="396596" y="2074674"/>
                </a:lnTo>
                <a:lnTo>
                  <a:pt x="430339" y="2103732"/>
                </a:lnTo>
                <a:lnTo>
                  <a:pt x="465165" y="2131529"/>
                </a:lnTo>
                <a:lnTo>
                  <a:pt x="501039" y="2158032"/>
                </a:lnTo>
                <a:lnTo>
                  <a:pt x="537923" y="2183203"/>
                </a:lnTo>
                <a:lnTo>
                  <a:pt x="575784" y="2207007"/>
                </a:lnTo>
                <a:lnTo>
                  <a:pt x="614586" y="2229409"/>
                </a:lnTo>
                <a:lnTo>
                  <a:pt x="654292" y="2250374"/>
                </a:lnTo>
                <a:lnTo>
                  <a:pt x="694868" y="2269866"/>
                </a:lnTo>
                <a:lnTo>
                  <a:pt x="736279" y="2287848"/>
                </a:lnTo>
                <a:lnTo>
                  <a:pt x="778487" y="2304287"/>
                </a:lnTo>
                <a:lnTo>
                  <a:pt x="821459" y="2319146"/>
                </a:lnTo>
                <a:lnTo>
                  <a:pt x="865159" y="2332390"/>
                </a:lnTo>
                <a:lnTo>
                  <a:pt x="909550" y="2343983"/>
                </a:lnTo>
                <a:lnTo>
                  <a:pt x="954598" y="2353890"/>
                </a:lnTo>
                <a:lnTo>
                  <a:pt x="1000268" y="2362076"/>
                </a:lnTo>
                <a:lnTo>
                  <a:pt x="1046522" y="2368504"/>
                </a:lnTo>
                <a:lnTo>
                  <a:pt x="1093327" y="2373139"/>
                </a:lnTo>
                <a:lnTo>
                  <a:pt x="1140647" y="2375947"/>
                </a:lnTo>
                <a:lnTo>
                  <a:pt x="1188445" y="2376890"/>
                </a:lnTo>
                <a:lnTo>
                  <a:pt x="1236243" y="2375947"/>
                </a:lnTo>
                <a:lnTo>
                  <a:pt x="1283563" y="2373139"/>
                </a:lnTo>
                <a:lnTo>
                  <a:pt x="1330368" y="2368504"/>
                </a:lnTo>
                <a:lnTo>
                  <a:pt x="1376622" y="2362076"/>
                </a:lnTo>
                <a:lnTo>
                  <a:pt x="1422292" y="2353890"/>
                </a:lnTo>
                <a:lnTo>
                  <a:pt x="1467340" y="2343983"/>
                </a:lnTo>
                <a:lnTo>
                  <a:pt x="1511731" y="2332390"/>
                </a:lnTo>
                <a:lnTo>
                  <a:pt x="1555431" y="2319146"/>
                </a:lnTo>
                <a:lnTo>
                  <a:pt x="1598403" y="2304287"/>
                </a:lnTo>
                <a:lnTo>
                  <a:pt x="1640611" y="2287848"/>
                </a:lnTo>
                <a:lnTo>
                  <a:pt x="1682022" y="2269866"/>
                </a:lnTo>
                <a:lnTo>
                  <a:pt x="1722598" y="2250374"/>
                </a:lnTo>
                <a:lnTo>
                  <a:pt x="1762304" y="2229409"/>
                </a:lnTo>
                <a:lnTo>
                  <a:pt x="1801106" y="2207007"/>
                </a:lnTo>
                <a:lnTo>
                  <a:pt x="1838967" y="2183203"/>
                </a:lnTo>
                <a:lnTo>
                  <a:pt x="1875851" y="2158032"/>
                </a:lnTo>
                <a:lnTo>
                  <a:pt x="1911725" y="2131529"/>
                </a:lnTo>
                <a:lnTo>
                  <a:pt x="1946551" y="2103732"/>
                </a:lnTo>
                <a:lnTo>
                  <a:pt x="1980294" y="2074674"/>
                </a:lnTo>
                <a:lnTo>
                  <a:pt x="2012919" y="2044391"/>
                </a:lnTo>
                <a:lnTo>
                  <a:pt x="2044391" y="2012919"/>
                </a:lnTo>
                <a:lnTo>
                  <a:pt x="2074674" y="1980294"/>
                </a:lnTo>
                <a:lnTo>
                  <a:pt x="2103732" y="1946551"/>
                </a:lnTo>
                <a:lnTo>
                  <a:pt x="2131529" y="1911725"/>
                </a:lnTo>
                <a:lnTo>
                  <a:pt x="2158032" y="1875851"/>
                </a:lnTo>
                <a:lnTo>
                  <a:pt x="2183203" y="1838967"/>
                </a:lnTo>
                <a:lnTo>
                  <a:pt x="2207007" y="1801106"/>
                </a:lnTo>
                <a:lnTo>
                  <a:pt x="2229409" y="1762304"/>
                </a:lnTo>
                <a:lnTo>
                  <a:pt x="2250374" y="1722598"/>
                </a:lnTo>
                <a:lnTo>
                  <a:pt x="2269866" y="1682022"/>
                </a:lnTo>
                <a:lnTo>
                  <a:pt x="2287848" y="1640611"/>
                </a:lnTo>
                <a:lnTo>
                  <a:pt x="2304287" y="1598403"/>
                </a:lnTo>
                <a:lnTo>
                  <a:pt x="2319146" y="1555431"/>
                </a:lnTo>
                <a:lnTo>
                  <a:pt x="2332390" y="1511731"/>
                </a:lnTo>
                <a:lnTo>
                  <a:pt x="2343983" y="1467340"/>
                </a:lnTo>
                <a:lnTo>
                  <a:pt x="2353890" y="1422292"/>
                </a:lnTo>
                <a:lnTo>
                  <a:pt x="2362076" y="1376622"/>
                </a:lnTo>
                <a:lnTo>
                  <a:pt x="2368504" y="1330368"/>
                </a:lnTo>
                <a:lnTo>
                  <a:pt x="2373139" y="1283563"/>
                </a:lnTo>
                <a:lnTo>
                  <a:pt x="2375947" y="1236243"/>
                </a:lnTo>
                <a:lnTo>
                  <a:pt x="2376890" y="1188445"/>
                </a:lnTo>
                <a:lnTo>
                  <a:pt x="2375947" y="1140647"/>
                </a:lnTo>
                <a:lnTo>
                  <a:pt x="2373139" y="1093327"/>
                </a:lnTo>
                <a:lnTo>
                  <a:pt x="2368504" y="1046522"/>
                </a:lnTo>
                <a:lnTo>
                  <a:pt x="2362076" y="1000268"/>
                </a:lnTo>
                <a:lnTo>
                  <a:pt x="2353890" y="954598"/>
                </a:lnTo>
                <a:lnTo>
                  <a:pt x="2343983" y="909550"/>
                </a:lnTo>
                <a:lnTo>
                  <a:pt x="2332390" y="865159"/>
                </a:lnTo>
                <a:lnTo>
                  <a:pt x="2319146" y="821459"/>
                </a:lnTo>
                <a:lnTo>
                  <a:pt x="2304287" y="778487"/>
                </a:lnTo>
                <a:lnTo>
                  <a:pt x="2287848" y="736279"/>
                </a:lnTo>
                <a:lnTo>
                  <a:pt x="2269866" y="694868"/>
                </a:lnTo>
                <a:lnTo>
                  <a:pt x="2250374" y="654292"/>
                </a:lnTo>
                <a:lnTo>
                  <a:pt x="2229409" y="614586"/>
                </a:lnTo>
                <a:lnTo>
                  <a:pt x="2207007" y="575784"/>
                </a:lnTo>
                <a:lnTo>
                  <a:pt x="2183203" y="537923"/>
                </a:lnTo>
                <a:lnTo>
                  <a:pt x="2158032" y="501039"/>
                </a:lnTo>
                <a:lnTo>
                  <a:pt x="2131529" y="465165"/>
                </a:lnTo>
                <a:lnTo>
                  <a:pt x="2103732" y="430339"/>
                </a:lnTo>
                <a:lnTo>
                  <a:pt x="2074674" y="396596"/>
                </a:lnTo>
                <a:lnTo>
                  <a:pt x="2044391" y="363971"/>
                </a:lnTo>
                <a:lnTo>
                  <a:pt x="2012919" y="332499"/>
                </a:lnTo>
                <a:lnTo>
                  <a:pt x="1980294" y="302216"/>
                </a:lnTo>
                <a:lnTo>
                  <a:pt x="1946551" y="273158"/>
                </a:lnTo>
                <a:lnTo>
                  <a:pt x="1911725" y="245361"/>
                </a:lnTo>
                <a:lnTo>
                  <a:pt x="1875851" y="218858"/>
                </a:lnTo>
                <a:lnTo>
                  <a:pt x="1838967" y="193687"/>
                </a:lnTo>
                <a:lnTo>
                  <a:pt x="1801106" y="169883"/>
                </a:lnTo>
                <a:lnTo>
                  <a:pt x="1762304" y="147481"/>
                </a:lnTo>
                <a:lnTo>
                  <a:pt x="1722598" y="126516"/>
                </a:lnTo>
                <a:lnTo>
                  <a:pt x="1682022" y="107024"/>
                </a:lnTo>
                <a:lnTo>
                  <a:pt x="1640611" y="89042"/>
                </a:lnTo>
                <a:lnTo>
                  <a:pt x="1598403" y="72603"/>
                </a:lnTo>
                <a:lnTo>
                  <a:pt x="1555431" y="57744"/>
                </a:lnTo>
                <a:lnTo>
                  <a:pt x="1511731" y="44500"/>
                </a:lnTo>
                <a:lnTo>
                  <a:pt x="1467340" y="32907"/>
                </a:lnTo>
                <a:lnTo>
                  <a:pt x="1422292" y="23000"/>
                </a:lnTo>
                <a:lnTo>
                  <a:pt x="1376622" y="14814"/>
                </a:lnTo>
                <a:lnTo>
                  <a:pt x="1330368" y="8386"/>
                </a:lnTo>
                <a:lnTo>
                  <a:pt x="1283563" y="3751"/>
                </a:lnTo>
                <a:lnTo>
                  <a:pt x="1236243" y="943"/>
                </a:lnTo>
                <a:lnTo>
                  <a:pt x="1188445" y="0"/>
                </a:lnTo>
                <a:close/>
              </a:path>
            </a:pathLst>
          </a:custGeom>
          <a:solidFill>
            <a:srgbClr val="644C78"/>
          </a:solidFill>
        </p:spPr>
        <p:txBody>
          <a:bodyPr wrap="square" lIns="0" tIns="0" rIns="0" bIns="0" rtlCol="0"/>
          <a:lstStyle/>
          <a:p>
            <a:pPr algn="ctr"/>
            <a:endParaRPr sz="2184"/>
          </a:p>
        </p:txBody>
      </p:sp>
      <p:pic>
        <p:nvPicPr>
          <p:cNvPr id="28" name="Picture 27"/>
          <p:cNvPicPr>
            <a:picLocks noChangeAspect="1"/>
          </p:cNvPicPr>
          <p:nvPr/>
        </p:nvPicPr>
        <p:blipFill>
          <a:blip r:embed="rId3">
            <a:duotone>
              <a:prstClr val="black"/>
              <a:srgbClr val="E1A463">
                <a:tint val="45000"/>
                <a:satMod val="400000"/>
              </a:srgbClr>
            </a:duotone>
            <a:lum bright="20000" contrast="40000"/>
            <a:extLst>
              <a:ext uri="{28A0092B-C50C-407E-A947-70E740481C1C}">
                <a14:useLocalDpi xmlns:a14="http://schemas.microsoft.com/office/drawing/2010/main" val="0"/>
              </a:ext>
            </a:extLst>
          </a:blip>
          <a:stretch>
            <a:fillRect/>
          </a:stretch>
        </p:blipFill>
        <p:spPr>
          <a:xfrm>
            <a:off x="3893577" y="3212224"/>
            <a:ext cx="2882988" cy="2882988"/>
          </a:xfrm>
          <a:prstGeom prst="rect">
            <a:avLst/>
          </a:prstGeom>
        </p:spPr>
      </p:pic>
      <p:pic>
        <p:nvPicPr>
          <p:cNvPr id="30" name="Picture 29"/>
          <p:cNvPicPr>
            <a:picLocks noChangeAspect="1"/>
          </p:cNvPicPr>
          <p:nvPr/>
        </p:nvPicPr>
        <p:blipFill>
          <a:blip r:embed="rId4">
            <a:lum contrast="40000"/>
            <a:extLst>
              <a:ext uri="{28A0092B-C50C-407E-A947-70E740481C1C}">
                <a14:useLocalDpi xmlns:a14="http://schemas.microsoft.com/office/drawing/2010/main" val="0"/>
              </a:ext>
            </a:extLst>
          </a:blip>
          <a:stretch>
            <a:fillRect/>
          </a:stretch>
        </p:blipFill>
        <p:spPr>
          <a:xfrm>
            <a:off x="10691855" y="3179200"/>
            <a:ext cx="2882988" cy="2882988"/>
          </a:xfrm>
          <a:prstGeom prst="rect">
            <a:avLst/>
          </a:prstGeom>
        </p:spPr>
      </p:pic>
      <p:pic>
        <p:nvPicPr>
          <p:cNvPr id="31" name="Picture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36230" y="3149767"/>
            <a:ext cx="2882988" cy="2882988"/>
          </a:xfrm>
          <a:prstGeom prst="rect">
            <a:avLst/>
          </a:prstGeom>
        </p:spPr>
      </p:pic>
      <p:sp>
        <p:nvSpPr>
          <p:cNvPr id="14" name="object 11"/>
          <p:cNvSpPr txBox="1">
            <a:spLocks/>
          </p:cNvSpPr>
          <p:nvPr/>
        </p:nvSpPr>
        <p:spPr>
          <a:xfrm>
            <a:off x="1679359" y="9539541"/>
            <a:ext cx="18482444" cy="1124781"/>
          </a:xfrm>
          <a:prstGeom prst="rect">
            <a:avLst/>
          </a:prstGeom>
        </p:spPr>
        <p:txBody>
          <a:bodyPr vert="horz" wrap="square" lIns="0" tIns="16940" rIns="0" bIns="0" rtlCol="0" anchor="ctr">
            <a:spAutoFit/>
          </a:bodyPr>
          <a:lstStyle>
            <a:lvl1pPr algn="l" defTabSz="914400" rtl="0" eaLnBrk="1" latinLnBrk="0" hangingPunct="1">
              <a:lnSpc>
                <a:spcPct val="90000"/>
              </a:lnSpc>
              <a:spcBef>
                <a:spcPct val="0"/>
              </a:spcBef>
              <a:buNone/>
              <a:defRPr sz="4200" b="0" i="0" kern="1200" spc="0" baseline="0">
                <a:solidFill>
                  <a:schemeClr val="tx1"/>
                </a:solidFill>
                <a:latin typeface="Azo Sans Md" panose="02000000000000000000" pitchFamily="50" charset="0"/>
                <a:ea typeface="Azo Sans Md" panose="02000000000000000000" pitchFamily="50" charset="0"/>
                <a:cs typeface="Azo Sans Md" panose="02000000000000000000" pitchFamily="50" charset="0"/>
              </a:defRPr>
            </a:lvl1pPr>
          </a:lstStyle>
          <a:p>
            <a:pPr marL="15398">
              <a:lnSpc>
                <a:spcPct val="100000"/>
              </a:lnSpc>
              <a:spcBef>
                <a:spcPts val="134"/>
              </a:spcBef>
            </a:pPr>
            <a:r>
              <a:rPr lang="en-US" sz="6398" dirty="0">
                <a:solidFill>
                  <a:srgbClr val="402B56"/>
                </a:solidFill>
              </a:rPr>
              <a:t>Creating</a:t>
            </a:r>
            <a:r>
              <a:rPr lang="en-US" sz="7198" dirty="0">
                <a:solidFill>
                  <a:srgbClr val="402B56"/>
                </a:solidFill>
              </a:rPr>
              <a:t> from an income</a:t>
            </a:r>
            <a:r>
              <a:rPr lang="en-US" sz="7198" spc="-116" dirty="0">
                <a:solidFill>
                  <a:srgbClr val="402B56"/>
                </a:solidFill>
              </a:rPr>
              <a:t> </a:t>
            </a:r>
            <a:r>
              <a:rPr lang="en-US" sz="7198" dirty="0">
                <a:solidFill>
                  <a:srgbClr val="402B56"/>
                </a:solidFill>
              </a:rPr>
              <a:t>baseline.</a:t>
            </a:r>
            <a:endParaRPr lang="en-US" sz="7198" dirty="0"/>
          </a:p>
        </p:txBody>
      </p:sp>
      <p:sp>
        <p:nvSpPr>
          <p:cNvPr id="17" name="object 12"/>
          <p:cNvSpPr/>
          <p:nvPr/>
        </p:nvSpPr>
        <p:spPr>
          <a:xfrm>
            <a:off x="8750153" y="11501718"/>
            <a:ext cx="321908" cy="321908"/>
          </a:xfrm>
          <a:custGeom>
            <a:avLst/>
            <a:gdLst/>
            <a:ahLst/>
            <a:cxnLst/>
            <a:rect l="l" t="t" r="r" b="b"/>
            <a:pathLst>
              <a:path w="126365" h="126364">
                <a:moveTo>
                  <a:pt x="62928" y="0"/>
                </a:moveTo>
                <a:lnTo>
                  <a:pt x="38436" y="4944"/>
                </a:lnTo>
                <a:lnTo>
                  <a:pt x="18434" y="18429"/>
                </a:lnTo>
                <a:lnTo>
                  <a:pt x="4946" y="38431"/>
                </a:lnTo>
                <a:lnTo>
                  <a:pt x="0" y="62928"/>
                </a:lnTo>
                <a:lnTo>
                  <a:pt x="4946" y="87420"/>
                </a:lnTo>
                <a:lnTo>
                  <a:pt x="18434" y="107422"/>
                </a:lnTo>
                <a:lnTo>
                  <a:pt x="38436" y="120910"/>
                </a:lnTo>
                <a:lnTo>
                  <a:pt x="62928" y="125857"/>
                </a:lnTo>
                <a:lnTo>
                  <a:pt x="87427" y="120910"/>
                </a:lnTo>
                <a:lnTo>
                  <a:pt x="107434" y="107422"/>
                </a:lnTo>
                <a:lnTo>
                  <a:pt x="120923" y="87420"/>
                </a:lnTo>
                <a:lnTo>
                  <a:pt x="125869" y="62928"/>
                </a:lnTo>
                <a:lnTo>
                  <a:pt x="120923" y="38431"/>
                </a:lnTo>
                <a:lnTo>
                  <a:pt x="107434" y="18429"/>
                </a:lnTo>
                <a:lnTo>
                  <a:pt x="87427" y="4944"/>
                </a:lnTo>
                <a:lnTo>
                  <a:pt x="62928" y="0"/>
                </a:lnTo>
                <a:close/>
              </a:path>
            </a:pathLst>
          </a:custGeom>
          <a:solidFill>
            <a:srgbClr val="402A56"/>
          </a:solidFill>
        </p:spPr>
        <p:txBody>
          <a:bodyPr wrap="square" lIns="0" tIns="0" rIns="0" bIns="0" rtlCol="0"/>
          <a:lstStyle/>
          <a:p>
            <a:endParaRPr sz="7198"/>
          </a:p>
        </p:txBody>
      </p:sp>
      <p:sp>
        <p:nvSpPr>
          <p:cNvPr id="18" name="object 18"/>
          <p:cNvSpPr/>
          <p:nvPr/>
        </p:nvSpPr>
        <p:spPr>
          <a:xfrm>
            <a:off x="11450521" y="11501718"/>
            <a:ext cx="321908" cy="321908"/>
          </a:xfrm>
          <a:custGeom>
            <a:avLst/>
            <a:gdLst/>
            <a:ahLst/>
            <a:cxnLst/>
            <a:rect l="l" t="t" r="r" b="b"/>
            <a:pathLst>
              <a:path w="126364" h="126364">
                <a:moveTo>
                  <a:pt x="62941" y="0"/>
                </a:moveTo>
                <a:lnTo>
                  <a:pt x="38442" y="4944"/>
                </a:lnTo>
                <a:lnTo>
                  <a:pt x="18435" y="18429"/>
                </a:lnTo>
                <a:lnTo>
                  <a:pt x="4946" y="38431"/>
                </a:lnTo>
                <a:lnTo>
                  <a:pt x="0" y="62928"/>
                </a:lnTo>
                <a:lnTo>
                  <a:pt x="4946" y="87420"/>
                </a:lnTo>
                <a:lnTo>
                  <a:pt x="18435" y="107422"/>
                </a:lnTo>
                <a:lnTo>
                  <a:pt x="38442" y="120910"/>
                </a:lnTo>
                <a:lnTo>
                  <a:pt x="62941" y="125857"/>
                </a:lnTo>
                <a:lnTo>
                  <a:pt x="87438" y="120910"/>
                </a:lnTo>
                <a:lnTo>
                  <a:pt x="107440" y="107422"/>
                </a:lnTo>
                <a:lnTo>
                  <a:pt x="120925" y="87420"/>
                </a:lnTo>
                <a:lnTo>
                  <a:pt x="125869" y="62928"/>
                </a:lnTo>
                <a:lnTo>
                  <a:pt x="120925" y="38431"/>
                </a:lnTo>
                <a:lnTo>
                  <a:pt x="107440" y="18429"/>
                </a:lnTo>
                <a:lnTo>
                  <a:pt x="87438" y="4944"/>
                </a:lnTo>
                <a:lnTo>
                  <a:pt x="62941" y="0"/>
                </a:lnTo>
                <a:close/>
              </a:path>
            </a:pathLst>
          </a:custGeom>
          <a:solidFill>
            <a:srgbClr val="402A56"/>
          </a:solidFill>
        </p:spPr>
        <p:txBody>
          <a:bodyPr wrap="square" lIns="0" tIns="0" rIns="0" bIns="0" rtlCol="0"/>
          <a:lstStyle/>
          <a:p>
            <a:endParaRPr sz="7198"/>
          </a:p>
        </p:txBody>
      </p:sp>
      <p:sp>
        <p:nvSpPr>
          <p:cNvPr id="19" name="object 19"/>
          <p:cNvSpPr/>
          <p:nvPr/>
        </p:nvSpPr>
        <p:spPr>
          <a:xfrm>
            <a:off x="14150925" y="11501718"/>
            <a:ext cx="321908" cy="321908"/>
          </a:xfrm>
          <a:custGeom>
            <a:avLst/>
            <a:gdLst/>
            <a:ahLst/>
            <a:cxnLst/>
            <a:rect l="l" t="t" r="r" b="b"/>
            <a:pathLst>
              <a:path w="126364" h="126364">
                <a:moveTo>
                  <a:pt x="62928" y="0"/>
                </a:moveTo>
                <a:lnTo>
                  <a:pt x="38431" y="4944"/>
                </a:lnTo>
                <a:lnTo>
                  <a:pt x="18429" y="18429"/>
                </a:lnTo>
                <a:lnTo>
                  <a:pt x="4944" y="38431"/>
                </a:lnTo>
                <a:lnTo>
                  <a:pt x="0" y="62928"/>
                </a:lnTo>
                <a:lnTo>
                  <a:pt x="4944" y="87420"/>
                </a:lnTo>
                <a:lnTo>
                  <a:pt x="18429" y="107422"/>
                </a:lnTo>
                <a:lnTo>
                  <a:pt x="38431" y="120910"/>
                </a:lnTo>
                <a:lnTo>
                  <a:pt x="62928" y="125857"/>
                </a:lnTo>
                <a:lnTo>
                  <a:pt x="87425" y="120910"/>
                </a:lnTo>
                <a:lnTo>
                  <a:pt x="107427" y="107422"/>
                </a:lnTo>
                <a:lnTo>
                  <a:pt x="120912" y="87420"/>
                </a:lnTo>
                <a:lnTo>
                  <a:pt x="125856" y="62928"/>
                </a:lnTo>
                <a:lnTo>
                  <a:pt x="120912" y="38431"/>
                </a:lnTo>
                <a:lnTo>
                  <a:pt x="107427" y="18429"/>
                </a:lnTo>
                <a:lnTo>
                  <a:pt x="87425" y="4944"/>
                </a:lnTo>
                <a:lnTo>
                  <a:pt x="62928" y="0"/>
                </a:lnTo>
                <a:close/>
              </a:path>
            </a:pathLst>
          </a:custGeom>
          <a:solidFill>
            <a:srgbClr val="402A56"/>
          </a:solidFill>
        </p:spPr>
        <p:txBody>
          <a:bodyPr wrap="square" lIns="0" tIns="0" rIns="0" bIns="0" rtlCol="0"/>
          <a:lstStyle/>
          <a:p>
            <a:endParaRPr sz="7198"/>
          </a:p>
        </p:txBody>
      </p:sp>
      <p:sp>
        <p:nvSpPr>
          <p:cNvPr id="20" name="object 20"/>
          <p:cNvSpPr/>
          <p:nvPr/>
        </p:nvSpPr>
        <p:spPr>
          <a:xfrm>
            <a:off x="16851277" y="11501718"/>
            <a:ext cx="321908" cy="321908"/>
          </a:xfrm>
          <a:custGeom>
            <a:avLst/>
            <a:gdLst/>
            <a:ahLst/>
            <a:cxnLst/>
            <a:rect l="l" t="t" r="r" b="b"/>
            <a:pathLst>
              <a:path w="126364" h="126364">
                <a:moveTo>
                  <a:pt x="62941" y="0"/>
                </a:moveTo>
                <a:lnTo>
                  <a:pt x="38442" y="4944"/>
                </a:lnTo>
                <a:lnTo>
                  <a:pt x="18435" y="18429"/>
                </a:lnTo>
                <a:lnTo>
                  <a:pt x="4946" y="38431"/>
                </a:lnTo>
                <a:lnTo>
                  <a:pt x="0" y="62928"/>
                </a:lnTo>
                <a:lnTo>
                  <a:pt x="4946" y="87420"/>
                </a:lnTo>
                <a:lnTo>
                  <a:pt x="18435" y="107422"/>
                </a:lnTo>
                <a:lnTo>
                  <a:pt x="38442" y="120910"/>
                </a:lnTo>
                <a:lnTo>
                  <a:pt x="62941" y="125857"/>
                </a:lnTo>
                <a:lnTo>
                  <a:pt x="87432" y="120910"/>
                </a:lnTo>
                <a:lnTo>
                  <a:pt x="107435" y="107422"/>
                </a:lnTo>
                <a:lnTo>
                  <a:pt x="120923" y="87420"/>
                </a:lnTo>
                <a:lnTo>
                  <a:pt x="125869" y="62928"/>
                </a:lnTo>
                <a:lnTo>
                  <a:pt x="120923" y="38431"/>
                </a:lnTo>
                <a:lnTo>
                  <a:pt x="107435" y="18429"/>
                </a:lnTo>
                <a:lnTo>
                  <a:pt x="87432" y="4944"/>
                </a:lnTo>
                <a:lnTo>
                  <a:pt x="62941" y="0"/>
                </a:lnTo>
                <a:close/>
              </a:path>
            </a:pathLst>
          </a:custGeom>
          <a:solidFill>
            <a:srgbClr val="402A56"/>
          </a:solidFill>
        </p:spPr>
        <p:txBody>
          <a:bodyPr wrap="square" lIns="0" tIns="0" rIns="0" bIns="0" rtlCol="0"/>
          <a:lstStyle/>
          <a:p>
            <a:endParaRPr sz="7198"/>
          </a:p>
        </p:txBody>
      </p:sp>
      <p:sp>
        <p:nvSpPr>
          <p:cNvPr id="21" name="object 21"/>
          <p:cNvSpPr/>
          <p:nvPr/>
        </p:nvSpPr>
        <p:spPr>
          <a:xfrm>
            <a:off x="19551663" y="11501718"/>
            <a:ext cx="321908" cy="321908"/>
          </a:xfrm>
          <a:custGeom>
            <a:avLst/>
            <a:gdLst/>
            <a:ahLst/>
            <a:cxnLst/>
            <a:rect l="l" t="t" r="r" b="b"/>
            <a:pathLst>
              <a:path w="126364" h="126364">
                <a:moveTo>
                  <a:pt x="62928" y="0"/>
                </a:moveTo>
                <a:lnTo>
                  <a:pt x="38436" y="4944"/>
                </a:lnTo>
                <a:lnTo>
                  <a:pt x="18434" y="18429"/>
                </a:lnTo>
                <a:lnTo>
                  <a:pt x="4946" y="38431"/>
                </a:lnTo>
                <a:lnTo>
                  <a:pt x="0" y="62928"/>
                </a:lnTo>
                <a:lnTo>
                  <a:pt x="4946" y="87420"/>
                </a:lnTo>
                <a:lnTo>
                  <a:pt x="18434" y="107422"/>
                </a:lnTo>
                <a:lnTo>
                  <a:pt x="38436" y="120910"/>
                </a:lnTo>
                <a:lnTo>
                  <a:pt x="62928" y="125857"/>
                </a:lnTo>
                <a:lnTo>
                  <a:pt x="87427" y="120910"/>
                </a:lnTo>
                <a:lnTo>
                  <a:pt x="107434" y="107422"/>
                </a:lnTo>
                <a:lnTo>
                  <a:pt x="120923" y="87420"/>
                </a:lnTo>
                <a:lnTo>
                  <a:pt x="125869" y="62928"/>
                </a:lnTo>
                <a:lnTo>
                  <a:pt x="120923" y="38431"/>
                </a:lnTo>
                <a:lnTo>
                  <a:pt x="107434" y="18429"/>
                </a:lnTo>
                <a:lnTo>
                  <a:pt x="87427" y="4944"/>
                </a:lnTo>
                <a:lnTo>
                  <a:pt x="62928" y="0"/>
                </a:lnTo>
                <a:close/>
              </a:path>
            </a:pathLst>
          </a:custGeom>
          <a:solidFill>
            <a:srgbClr val="402A56"/>
          </a:solidFill>
        </p:spPr>
        <p:txBody>
          <a:bodyPr wrap="square" lIns="0" tIns="0" rIns="0" bIns="0" rtlCol="0"/>
          <a:lstStyle/>
          <a:p>
            <a:endParaRPr sz="7198"/>
          </a:p>
        </p:txBody>
      </p:sp>
      <p:sp>
        <p:nvSpPr>
          <p:cNvPr id="22" name="object 22"/>
          <p:cNvSpPr/>
          <p:nvPr/>
        </p:nvSpPr>
        <p:spPr>
          <a:xfrm>
            <a:off x="22252051" y="11501718"/>
            <a:ext cx="321908" cy="321908"/>
          </a:xfrm>
          <a:custGeom>
            <a:avLst/>
            <a:gdLst/>
            <a:ahLst/>
            <a:cxnLst/>
            <a:rect l="l" t="t" r="r" b="b"/>
            <a:pathLst>
              <a:path w="126364" h="126364">
                <a:moveTo>
                  <a:pt x="62928" y="0"/>
                </a:moveTo>
                <a:lnTo>
                  <a:pt x="38431" y="4944"/>
                </a:lnTo>
                <a:lnTo>
                  <a:pt x="18429" y="18429"/>
                </a:lnTo>
                <a:lnTo>
                  <a:pt x="4944" y="38431"/>
                </a:lnTo>
                <a:lnTo>
                  <a:pt x="0" y="62928"/>
                </a:lnTo>
                <a:lnTo>
                  <a:pt x="4944" y="87420"/>
                </a:lnTo>
                <a:lnTo>
                  <a:pt x="18429" y="107422"/>
                </a:lnTo>
                <a:lnTo>
                  <a:pt x="38431" y="120910"/>
                </a:lnTo>
                <a:lnTo>
                  <a:pt x="62928" y="125857"/>
                </a:lnTo>
                <a:lnTo>
                  <a:pt x="87420" y="120910"/>
                </a:lnTo>
                <a:lnTo>
                  <a:pt x="107422" y="107422"/>
                </a:lnTo>
                <a:lnTo>
                  <a:pt x="120910" y="87420"/>
                </a:lnTo>
                <a:lnTo>
                  <a:pt x="125857" y="62928"/>
                </a:lnTo>
                <a:lnTo>
                  <a:pt x="120910" y="38431"/>
                </a:lnTo>
                <a:lnTo>
                  <a:pt x="107422" y="18429"/>
                </a:lnTo>
                <a:lnTo>
                  <a:pt x="87420" y="4944"/>
                </a:lnTo>
                <a:lnTo>
                  <a:pt x="62928" y="0"/>
                </a:lnTo>
                <a:close/>
              </a:path>
            </a:pathLst>
          </a:custGeom>
          <a:solidFill>
            <a:srgbClr val="402A56"/>
          </a:solidFill>
        </p:spPr>
        <p:txBody>
          <a:bodyPr wrap="square" lIns="0" tIns="0" rIns="0" bIns="0" rtlCol="0"/>
          <a:lstStyle/>
          <a:p>
            <a:endParaRPr sz="7198"/>
          </a:p>
        </p:txBody>
      </p:sp>
      <p:sp>
        <p:nvSpPr>
          <p:cNvPr id="23" name="object 23"/>
          <p:cNvSpPr/>
          <p:nvPr/>
        </p:nvSpPr>
        <p:spPr>
          <a:xfrm>
            <a:off x="8499324" y="11678014"/>
            <a:ext cx="14400238" cy="0"/>
          </a:xfrm>
          <a:custGeom>
            <a:avLst/>
            <a:gdLst/>
            <a:ahLst/>
            <a:cxnLst/>
            <a:rect l="l" t="t" r="r" b="b"/>
            <a:pathLst>
              <a:path w="5652770">
                <a:moveTo>
                  <a:pt x="5652452" y="0"/>
                </a:moveTo>
                <a:lnTo>
                  <a:pt x="0" y="0"/>
                </a:lnTo>
              </a:path>
            </a:pathLst>
          </a:custGeom>
          <a:ln w="25400">
            <a:solidFill>
              <a:srgbClr val="402A56"/>
            </a:solidFill>
          </a:ln>
        </p:spPr>
        <p:txBody>
          <a:bodyPr wrap="square" lIns="0" tIns="0" rIns="0" bIns="0" rtlCol="0"/>
          <a:lstStyle/>
          <a:p>
            <a:endParaRPr sz="7198"/>
          </a:p>
        </p:txBody>
      </p:sp>
      <p:sp>
        <p:nvSpPr>
          <p:cNvPr id="24" name="object 24"/>
          <p:cNvSpPr/>
          <p:nvPr/>
        </p:nvSpPr>
        <p:spPr>
          <a:xfrm>
            <a:off x="8750153" y="11501718"/>
            <a:ext cx="321908" cy="321908"/>
          </a:xfrm>
          <a:custGeom>
            <a:avLst/>
            <a:gdLst/>
            <a:ahLst/>
            <a:cxnLst/>
            <a:rect l="l" t="t" r="r" b="b"/>
            <a:pathLst>
              <a:path w="126365" h="126364">
                <a:moveTo>
                  <a:pt x="62928" y="0"/>
                </a:moveTo>
                <a:lnTo>
                  <a:pt x="38436" y="4944"/>
                </a:lnTo>
                <a:lnTo>
                  <a:pt x="18434" y="18429"/>
                </a:lnTo>
                <a:lnTo>
                  <a:pt x="4946" y="38431"/>
                </a:lnTo>
                <a:lnTo>
                  <a:pt x="0" y="62928"/>
                </a:lnTo>
                <a:lnTo>
                  <a:pt x="4946" y="87420"/>
                </a:lnTo>
                <a:lnTo>
                  <a:pt x="18434" y="107422"/>
                </a:lnTo>
                <a:lnTo>
                  <a:pt x="38436" y="120910"/>
                </a:lnTo>
                <a:lnTo>
                  <a:pt x="62928" y="125857"/>
                </a:lnTo>
                <a:lnTo>
                  <a:pt x="87427" y="120910"/>
                </a:lnTo>
                <a:lnTo>
                  <a:pt x="107434" y="107422"/>
                </a:lnTo>
                <a:lnTo>
                  <a:pt x="120923" y="87420"/>
                </a:lnTo>
                <a:lnTo>
                  <a:pt x="125869" y="62928"/>
                </a:lnTo>
                <a:lnTo>
                  <a:pt x="120923" y="38431"/>
                </a:lnTo>
                <a:lnTo>
                  <a:pt x="107434" y="18429"/>
                </a:lnTo>
                <a:lnTo>
                  <a:pt x="87427" y="4944"/>
                </a:lnTo>
                <a:lnTo>
                  <a:pt x="62928" y="0"/>
                </a:lnTo>
                <a:close/>
              </a:path>
            </a:pathLst>
          </a:custGeom>
          <a:solidFill>
            <a:srgbClr val="402A56"/>
          </a:solidFill>
        </p:spPr>
        <p:txBody>
          <a:bodyPr wrap="square" lIns="0" tIns="0" rIns="0" bIns="0" rtlCol="0"/>
          <a:lstStyle/>
          <a:p>
            <a:endParaRPr sz="7198"/>
          </a:p>
        </p:txBody>
      </p:sp>
      <p:sp>
        <p:nvSpPr>
          <p:cNvPr id="25" name="Rectangle 24"/>
          <p:cNvSpPr/>
          <p:nvPr/>
        </p:nvSpPr>
        <p:spPr>
          <a:xfrm>
            <a:off x="1713470" y="10828280"/>
            <a:ext cx="7017634" cy="2085251"/>
          </a:xfrm>
          <a:prstGeom prst="rect">
            <a:avLst/>
          </a:prstGeom>
        </p:spPr>
        <p:txBody>
          <a:bodyPr wrap="square" lIns="0" tIns="0" rIns="0" bIns="0">
            <a:spAutoFit/>
          </a:bodyPr>
          <a:lstStyle/>
          <a:p>
            <a:pPr marR="6160">
              <a:lnSpc>
                <a:spcPct val="125000"/>
              </a:lnSpc>
            </a:pPr>
            <a:r>
              <a:rPr lang="en-US" sz="4002" spc="-48" dirty="0">
                <a:solidFill>
                  <a:schemeClr val="tx2"/>
                </a:solidFill>
                <a:latin typeface="Azo Sans" charset="0"/>
                <a:ea typeface="Azo Sans" charset="0"/>
                <a:cs typeface="Azo Sans" charset="0"/>
              </a:rPr>
              <a:t>Everyone starts at a specified </a:t>
            </a:r>
            <a:r>
              <a:rPr lang="en-US" sz="7198" spc="-48" dirty="0">
                <a:solidFill>
                  <a:schemeClr val="tx2"/>
                </a:solidFill>
                <a:latin typeface="Azo Sans" charset="0"/>
                <a:ea typeface="Azo Sans" charset="0"/>
                <a:cs typeface="Azo Sans" charset="0"/>
              </a:rPr>
              <a:t>income</a:t>
            </a:r>
            <a:r>
              <a:rPr lang="en-US" sz="4002" spc="-48" dirty="0">
                <a:solidFill>
                  <a:schemeClr val="tx2"/>
                </a:solidFill>
                <a:latin typeface="Azo Sans" charset="0"/>
                <a:ea typeface="Azo Sans" charset="0"/>
                <a:cs typeface="Azo Sans" charset="0"/>
              </a:rPr>
              <a:t> baseline.</a:t>
            </a:r>
          </a:p>
        </p:txBody>
      </p:sp>
      <p:sp>
        <p:nvSpPr>
          <p:cNvPr id="34" name="object 2">
            <a:extLst>
              <a:ext uri="{FF2B5EF4-FFF2-40B4-BE49-F238E27FC236}">
                <a16:creationId xmlns:a16="http://schemas.microsoft.com/office/drawing/2014/main" id="{FBB5CC40-1007-2B46-9DB1-D2302DEED351}"/>
              </a:ext>
            </a:extLst>
          </p:cNvPr>
          <p:cNvSpPr txBox="1">
            <a:spLocks/>
          </p:cNvSpPr>
          <p:nvPr/>
        </p:nvSpPr>
        <p:spPr>
          <a:xfrm>
            <a:off x="2732482" y="970480"/>
            <a:ext cx="18922214" cy="1371324"/>
          </a:xfrm>
          <a:prstGeom prst="rect">
            <a:avLst/>
          </a:prstGeom>
        </p:spPr>
        <p:txBody>
          <a:bodyPr vert="horz" wrap="square" lIns="0" tIns="16942" rIns="0" bIns="0" rtlCol="0" anchor="ctr">
            <a:spAutoFit/>
          </a:bodyPr>
          <a:lstStyle>
            <a:lvl1pPr algn="l" defTabSz="914400" rtl="0" eaLnBrk="1" latinLnBrk="0" hangingPunct="1">
              <a:lnSpc>
                <a:spcPct val="90000"/>
              </a:lnSpc>
              <a:spcBef>
                <a:spcPct val="0"/>
              </a:spcBef>
              <a:buNone/>
              <a:defRPr sz="4200" b="0" i="0" kern="1200" spc="0" baseline="0">
                <a:solidFill>
                  <a:schemeClr val="tx1"/>
                </a:solidFill>
                <a:latin typeface="Azo Sans Md" panose="02000000000000000000" pitchFamily="50" charset="0"/>
                <a:ea typeface="Azo Sans Md" panose="02000000000000000000" pitchFamily="50" charset="0"/>
                <a:cs typeface="Azo Sans Md" panose="02000000000000000000" pitchFamily="50" charset="0"/>
              </a:defRPr>
            </a:lvl1pPr>
          </a:lstStyle>
          <a:p>
            <a:pPr marL="15402" algn="ctr" defTabSz="1828800">
              <a:lnSpc>
                <a:spcPct val="100000"/>
              </a:lnSpc>
              <a:spcBef>
                <a:spcPts val="134"/>
              </a:spcBef>
              <a:defRPr/>
            </a:pPr>
            <a:r>
              <a:rPr lang="en-US" sz="8800" spc="-6" dirty="0">
                <a:solidFill>
                  <a:srgbClr val="402B56"/>
                </a:solidFill>
                <a:latin typeface="+mn-lt"/>
              </a:rPr>
              <a:t>There are three lands.</a:t>
            </a:r>
            <a:endParaRPr lang="en-US" sz="8800" dirty="0">
              <a:solidFill>
                <a:srgbClr val="555659"/>
              </a:solidFill>
              <a:latin typeface="+mn-lt"/>
            </a:endParaRPr>
          </a:p>
        </p:txBody>
      </p:sp>
    </p:spTree>
    <p:extLst>
      <p:ext uri="{BB962C8B-B14F-4D97-AF65-F5344CB8AC3E}">
        <p14:creationId xmlns:p14="http://schemas.microsoft.com/office/powerpoint/2010/main" val="2664349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par>
                                <p:cTn id="8" presetID="22" presetClass="entr" presetSubtype="8"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left)">
                                      <p:cBhvr>
                                        <p:cTn id="10" dur="500"/>
                                        <p:tgtEl>
                                          <p:spTgt spid="28"/>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left)">
                                      <p:cBhvr>
                                        <p:cTn id="18" dur="500"/>
                                        <p:tgtEl>
                                          <p:spTgt spid="27"/>
                                        </p:tgtEl>
                                      </p:cBhvr>
                                    </p:animEffect>
                                  </p:childTnLst>
                                </p:cTn>
                              </p:par>
                              <p:par>
                                <p:cTn id="19" presetID="22" presetClass="entr" presetSubtype="8"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wipe(left)">
                                      <p:cBhvr>
                                        <p:cTn id="21" dur="500"/>
                                        <p:tgtEl>
                                          <p:spTgt spid="30"/>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left)">
                                      <p:cBhvr>
                                        <p:cTn id="24" dur="500"/>
                                        <p:tgtEl>
                                          <p:spTgt spid="2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par>
                                <p:cTn id="30" presetID="22" presetClass="entr" presetSubtype="8" fill="hold" nodeType="with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ipe(left)">
                                      <p:cBhvr>
                                        <p:cTn id="32" dur="500"/>
                                        <p:tgtEl>
                                          <p:spTgt spid="31"/>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wipe(left)">
                                      <p:cBhvr>
                                        <p:cTn id="3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29" grpId="0"/>
      <p:bldP spid="26" grpId="0"/>
      <p:bldP spid="27" grpId="0" animBg="1"/>
      <p:bldP spid="8" grpId="0" animBg="1"/>
      <p:bldP spid="1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F82D0912-94CA-8644-B82E-A6A25EAB3C5C}"/>
              </a:ext>
            </a:extLst>
          </p:cNvPr>
          <p:cNvPicPr>
            <a:picLocks noChangeAspect="1"/>
          </p:cNvPicPr>
          <p:nvPr/>
        </p:nvPicPr>
        <p:blipFill>
          <a:blip r:embed="rId2">
            <a:extLst>
              <a:ext uri="{BEBA8EAE-BF5A-486C-A8C5-ECC9F3942E4B}">
                <a14:imgProps xmlns:a14="http://schemas.microsoft.com/office/drawing/2010/main">
                  <a14:imgLayer>
                    <a14:imgEffect>
                      <a14:brightnessContrast contrast="-3000"/>
                    </a14:imgEffect>
                  </a14:imgLayer>
                </a14:imgProps>
              </a:ext>
            </a:extLst>
          </a:blip>
          <a:stretch>
            <a:fillRect/>
          </a:stretch>
        </p:blipFill>
        <p:spPr>
          <a:xfrm>
            <a:off x="1585" y="-2"/>
            <a:ext cx="24384004" cy="13716004"/>
          </a:xfrm>
          <a:prstGeom prst="rect">
            <a:avLst/>
          </a:prstGeom>
        </p:spPr>
      </p:pic>
      <p:sp>
        <p:nvSpPr>
          <p:cNvPr id="4" name="object 4"/>
          <p:cNvSpPr/>
          <p:nvPr/>
        </p:nvSpPr>
        <p:spPr>
          <a:xfrm>
            <a:off x="2572619" y="1236504"/>
            <a:ext cx="2298536" cy="2298536"/>
          </a:xfrm>
          <a:custGeom>
            <a:avLst/>
            <a:gdLst/>
            <a:ahLst/>
            <a:cxnLst/>
            <a:rect l="l" t="t" r="r" b="b"/>
            <a:pathLst>
              <a:path w="1895475" h="1895475">
                <a:moveTo>
                  <a:pt x="947562" y="0"/>
                </a:moveTo>
                <a:lnTo>
                  <a:pt x="898801" y="1232"/>
                </a:lnTo>
                <a:lnTo>
                  <a:pt x="850679" y="4892"/>
                </a:lnTo>
                <a:lnTo>
                  <a:pt x="803258" y="10918"/>
                </a:lnTo>
                <a:lnTo>
                  <a:pt x="756595" y="19251"/>
                </a:lnTo>
                <a:lnTo>
                  <a:pt x="710752" y="29831"/>
                </a:lnTo>
                <a:lnTo>
                  <a:pt x="665786" y="42600"/>
                </a:lnTo>
                <a:lnTo>
                  <a:pt x="621758" y="57497"/>
                </a:lnTo>
                <a:lnTo>
                  <a:pt x="578728" y="74464"/>
                </a:lnTo>
                <a:lnTo>
                  <a:pt x="536755" y="93439"/>
                </a:lnTo>
                <a:lnTo>
                  <a:pt x="495898" y="114365"/>
                </a:lnTo>
                <a:lnTo>
                  <a:pt x="456217" y="137181"/>
                </a:lnTo>
                <a:lnTo>
                  <a:pt x="417771" y="161828"/>
                </a:lnTo>
                <a:lnTo>
                  <a:pt x="380620" y="188246"/>
                </a:lnTo>
                <a:lnTo>
                  <a:pt x="344824" y="216376"/>
                </a:lnTo>
                <a:lnTo>
                  <a:pt x="310442" y="246158"/>
                </a:lnTo>
                <a:lnTo>
                  <a:pt x="277534" y="277533"/>
                </a:lnTo>
                <a:lnTo>
                  <a:pt x="246159" y="310441"/>
                </a:lnTo>
                <a:lnTo>
                  <a:pt x="216377" y="344823"/>
                </a:lnTo>
                <a:lnTo>
                  <a:pt x="188247" y="380618"/>
                </a:lnTo>
                <a:lnTo>
                  <a:pt x="161828" y="417768"/>
                </a:lnTo>
                <a:lnTo>
                  <a:pt x="137181" y="456214"/>
                </a:lnTo>
                <a:lnTo>
                  <a:pt x="114365" y="495894"/>
                </a:lnTo>
                <a:lnTo>
                  <a:pt x="93439" y="536751"/>
                </a:lnTo>
                <a:lnTo>
                  <a:pt x="74464" y="578724"/>
                </a:lnTo>
                <a:lnTo>
                  <a:pt x="57497" y="621753"/>
                </a:lnTo>
                <a:lnTo>
                  <a:pt x="42600" y="665781"/>
                </a:lnTo>
                <a:lnTo>
                  <a:pt x="29831" y="710745"/>
                </a:lnTo>
                <a:lnTo>
                  <a:pt x="19251" y="756588"/>
                </a:lnTo>
                <a:lnTo>
                  <a:pt x="10918" y="803250"/>
                </a:lnTo>
                <a:lnTo>
                  <a:pt x="4892" y="850671"/>
                </a:lnTo>
                <a:lnTo>
                  <a:pt x="1232" y="898791"/>
                </a:lnTo>
                <a:lnTo>
                  <a:pt x="0" y="947552"/>
                </a:lnTo>
                <a:lnTo>
                  <a:pt x="1232" y="996313"/>
                </a:lnTo>
                <a:lnTo>
                  <a:pt x="4892" y="1044435"/>
                </a:lnTo>
                <a:lnTo>
                  <a:pt x="10918" y="1091856"/>
                </a:lnTo>
                <a:lnTo>
                  <a:pt x="19251" y="1138519"/>
                </a:lnTo>
                <a:lnTo>
                  <a:pt x="29831" y="1184362"/>
                </a:lnTo>
                <a:lnTo>
                  <a:pt x="42600" y="1229328"/>
                </a:lnTo>
                <a:lnTo>
                  <a:pt x="57497" y="1273356"/>
                </a:lnTo>
                <a:lnTo>
                  <a:pt x="74464" y="1316386"/>
                </a:lnTo>
                <a:lnTo>
                  <a:pt x="93439" y="1358359"/>
                </a:lnTo>
                <a:lnTo>
                  <a:pt x="114365" y="1399216"/>
                </a:lnTo>
                <a:lnTo>
                  <a:pt x="137181" y="1438898"/>
                </a:lnTo>
                <a:lnTo>
                  <a:pt x="161828" y="1477343"/>
                </a:lnTo>
                <a:lnTo>
                  <a:pt x="188247" y="1514494"/>
                </a:lnTo>
                <a:lnTo>
                  <a:pt x="216377" y="1550290"/>
                </a:lnTo>
                <a:lnTo>
                  <a:pt x="246159" y="1584672"/>
                </a:lnTo>
                <a:lnTo>
                  <a:pt x="277534" y="1617580"/>
                </a:lnTo>
                <a:lnTo>
                  <a:pt x="310442" y="1648955"/>
                </a:lnTo>
                <a:lnTo>
                  <a:pt x="344824" y="1678737"/>
                </a:lnTo>
                <a:lnTo>
                  <a:pt x="380620" y="1706867"/>
                </a:lnTo>
                <a:lnTo>
                  <a:pt x="417771" y="1733286"/>
                </a:lnTo>
                <a:lnTo>
                  <a:pt x="456217" y="1757933"/>
                </a:lnTo>
                <a:lnTo>
                  <a:pt x="495898" y="1780749"/>
                </a:lnTo>
                <a:lnTo>
                  <a:pt x="536755" y="1801675"/>
                </a:lnTo>
                <a:lnTo>
                  <a:pt x="578728" y="1820650"/>
                </a:lnTo>
                <a:lnTo>
                  <a:pt x="621758" y="1837617"/>
                </a:lnTo>
                <a:lnTo>
                  <a:pt x="665786" y="1852514"/>
                </a:lnTo>
                <a:lnTo>
                  <a:pt x="710752" y="1865283"/>
                </a:lnTo>
                <a:lnTo>
                  <a:pt x="756595" y="1875863"/>
                </a:lnTo>
                <a:lnTo>
                  <a:pt x="803258" y="1884197"/>
                </a:lnTo>
                <a:lnTo>
                  <a:pt x="850679" y="1890222"/>
                </a:lnTo>
                <a:lnTo>
                  <a:pt x="898801" y="1893882"/>
                </a:lnTo>
                <a:lnTo>
                  <a:pt x="947562" y="1895115"/>
                </a:lnTo>
                <a:lnTo>
                  <a:pt x="996324" y="1893882"/>
                </a:lnTo>
                <a:lnTo>
                  <a:pt x="1044445" y="1890222"/>
                </a:lnTo>
                <a:lnTo>
                  <a:pt x="1091867" y="1884197"/>
                </a:lnTo>
                <a:lnTo>
                  <a:pt x="1138529" y="1875863"/>
                </a:lnTo>
                <a:lnTo>
                  <a:pt x="1184373" y="1865283"/>
                </a:lnTo>
                <a:lnTo>
                  <a:pt x="1229338" y="1852514"/>
                </a:lnTo>
                <a:lnTo>
                  <a:pt x="1273366" y="1837617"/>
                </a:lnTo>
                <a:lnTo>
                  <a:pt x="1316396" y="1820650"/>
                </a:lnTo>
                <a:lnTo>
                  <a:pt x="1358370" y="1801675"/>
                </a:lnTo>
                <a:lnTo>
                  <a:pt x="1399227" y="1780749"/>
                </a:lnTo>
                <a:lnTo>
                  <a:pt x="1438908" y="1757933"/>
                </a:lnTo>
                <a:lnTo>
                  <a:pt x="1477354" y="1733286"/>
                </a:lnTo>
                <a:lnTo>
                  <a:pt x="1514504" y="1706867"/>
                </a:lnTo>
                <a:lnTo>
                  <a:pt x="1550300" y="1678737"/>
                </a:lnTo>
                <a:lnTo>
                  <a:pt x="1584682" y="1648955"/>
                </a:lnTo>
                <a:lnTo>
                  <a:pt x="1617590" y="1617580"/>
                </a:lnTo>
                <a:lnTo>
                  <a:pt x="1648965" y="1584672"/>
                </a:lnTo>
                <a:lnTo>
                  <a:pt x="1678748" y="1550290"/>
                </a:lnTo>
                <a:lnTo>
                  <a:pt x="1706878" y="1514494"/>
                </a:lnTo>
                <a:lnTo>
                  <a:pt x="1733296" y="1477343"/>
                </a:lnTo>
                <a:lnTo>
                  <a:pt x="1757943" y="1438898"/>
                </a:lnTo>
                <a:lnTo>
                  <a:pt x="1780759" y="1399216"/>
                </a:lnTo>
                <a:lnTo>
                  <a:pt x="1801685" y="1358359"/>
                </a:lnTo>
                <a:lnTo>
                  <a:pt x="1820661" y="1316386"/>
                </a:lnTo>
                <a:lnTo>
                  <a:pt x="1837627" y="1273356"/>
                </a:lnTo>
                <a:lnTo>
                  <a:pt x="1852524" y="1229328"/>
                </a:lnTo>
                <a:lnTo>
                  <a:pt x="1865293" y="1184362"/>
                </a:lnTo>
                <a:lnTo>
                  <a:pt x="1875874" y="1138519"/>
                </a:lnTo>
                <a:lnTo>
                  <a:pt x="1884207" y="1091856"/>
                </a:lnTo>
                <a:lnTo>
                  <a:pt x="1890233" y="1044435"/>
                </a:lnTo>
                <a:lnTo>
                  <a:pt x="1893892" y="996313"/>
                </a:lnTo>
                <a:lnTo>
                  <a:pt x="1895125" y="947552"/>
                </a:lnTo>
                <a:lnTo>
                  <a:pt x="1893892" y="898791"/>
                </a:lnTo>
                <a:lnTo>
                  <a:pt x="1890233" y="850671"/>
                </a:lnTo>
                <a:lnTo>
                  <a:pt x="1884207" y="803250"/>
                </a:lnTo>
                <a:lnTo>
                  <a:pt x="1875874" y="756588"/>
                </a:lnTo>
                <a:lnTo>
                  <a:pt x="1865293" y="710745"/>
                </a:lnTo>
                <a:lnTo>
                  <a:pt x="1852524" y="665781"/>
                </a:lnTo>
                <a:lnTo>
                  <a:pt x="1837627" y="621753"/>
                </a:lnTo>
                <a:lnTo>
                  <a:pt x="1820661" y="578724"/>
                </a:lnTo>
                <a:lnTo>
                  <a:pt x="1801685" y="536751"/>
                </a:lnTo>
                <a:lnTo>
                  <a:pt x="1780759" y="495894"/>
                </a:lnTo>
                <a:lnTo>
                  <a:pt x="1757943" y="456214"/>
                </a:lnTo>
                <a:lnTo>
                  <a:pt x="1733296" y="417768"/>
                </a:lnTo>
                <a:lnTo>
                  <a:pt x="1706878" y="380618"/>
                </a:lnTo>
                <a:lnTo>
                  <a:pt x="1678748" y="344823"/>
                </a:lnTo>
                <a:lnTo>
                  <a:pt x="1648965" y="310441"/>
                </a:lnTo>
                <a:lnTo>
                  <a:pt x="1617590" y="277533"/>
                </a:lnTo>
                <a:lnTo>
                  <a:pt x="1584682" y="246158"/>
                </a:lnTo>
                <a:lnTo>
                  <a:pt x="1550300" y="216376"/>
                </a:lnTo>
                <a:lnTo>
                  <a:pt x="1514504" y="188246"/>
                </a:lnTo>
                <a:lnTo>
                  <a:pt x="1477354" y="161828"/>
                </a:lnTo>
                <a:lnTo>
                  <a:pt x="1438908" y="137181"/>
                </a:lnTo>
                <a:lnTo>
                  <a:pt x="1399227" y="114365"/>
                </a:lnTo>
                <a:lnTo>
                  <a:pt x="1358370" y="93439"/>
                </a:lnTo>
                <a:lnTo>
                  <a:pt x="1316396" y="74464"/>
                </a:lnTo>
                <a:lnTo>
                  <a:pt x="1273366" y="57497"/>
                </a:lnTo>
                <a:lnTo>
                  <a:pt x="1229338" y="42600"/>
                </a:lnTo>
                <a:lnTo>
                  <a:pt x="1184373" y="29831"/>
                </a:lnTo>
                <a:lnTo>
                  <a:pt x="1138529" y="19251"/>
                </a:lnTo>
                <a:lnTo>
                  <a:pt x="1091867" y="10918"/>
                </a:lnTo>
                <a:lnTo>
                  <a:pt x="1044445" y="4892"/>
                </a:lnTo>
                <a:lnTo>
                  <a:pt x="996324" y="1232"/>
                </a:lnTo>
                <a:lnTo>
                  <a:pt x="947562" y="0"/>
                </a:lnTo>
                <a:close/>
              </a:path>
            </a:pathLst>
          </a:custGeom>
          <a:solidFill>
            <a:schemeClr val="accent4"/>
          </a:solidFill>
        </p:spPr>
        <p:txBody>
          <a:bodyPr wrap="square" lIns="0" tIns="0" rIns="0" bIns="0" rtlCol="0"/>
          <a:lstStyle/>
          <a:p>
            <a:endParaRPr sz="2184"/>
          </a:p>
        </p:txBody>
      </p:sp>
      <p:sp>
        <p:nvSpPr>
          <p:cNvPr id="9" name="object 9"/>
          <p:cNvSpPr txBox="1"/>
          <p:nvPr/>
        </p:nvSpPr>
        <p:spPr>
          <a:xfrm>
            <a:off x="10090856" y="1521263"/>
            <a:ext cx="1997454" cy="888866"/>
          </a:xfrm>
          <a:prstGeom prst="rect">
            <a:avLst/>
          </a:prstGeom>
        </p:spPr>
        <p:txBody>
          <a:bodyPr vert="horz" wrap="square" lIns="0" tIns="15400" rIns="0" bIns="0" rtlCol="0">
            <a:spAutoFit/>
          </a:bodyPr>
          <a:lstStyle/>
          <a:p>
            <a:pPr marL="10780" algn="ctr">
              <a:lnSpc>
                <a:spcPts val="2396"/>
              </a:lnSpc>
              <a:spcBef>
                <a:spcPts val="122"/>
              </a:spcBef>
            </a:pPr>
            <a:r>
              <a:rPr sz="2062" spc="152" dirty="0">
                <a:solidFill>
                  <a:srgbClr val="E1A463"/>
                </a:solidFill>
                <a:latin typeface="Azo Sans"/>
                <a:cs typeface="Azo Sans"/>
              </a:rPr>
              <a:t>THE</a:t>
            </a:r>
            <a:endParaRPr sz="2062" dirty="0">
              <a:solidFill>
                <a:srgbClr val="E1A463"/>
              </a:solidFill>
              <a:latin typeface="Azo Sans"/>
              <a:cs typeface="Azo Sans"/>
            </a:endParaRPr>
          </a:p>
          <a:p>
            <a:pPr algn="ctr">
              <a:lnSpc>
                <a:spcPts val="4360"/>
              </a:lnSpc>
            </a:pPr>
            <a:r>
              <a:rPr sz="3700" b="1" spc="48" dirty="0">
                <a:solidFill>
                  <a:srgbClr val="E1A463"/>
                </a:solidFill>
                <a:latin typeface="Azo Sans"/>
                <a:cs typeface="Azo Sans"/>
              </a:rPr>
              <a:t>DEBTOR</a:t>
            </a:r>
            <a:endParaRPr sz="3700" dirty="0">
              <a:solidFill>
                <a:srgbClr val="E1A463"/>
              </a:solidFill>
              <a:latin typeface="Azo Sans"/>
              <a:cs typeface="Azo Sans"/>
            </a:endParaRPr>
          </a:p>
        </p:txBody>
      </p:sp>
      <p:sp>
        <p:nvSpPr>
          <p:cNvPr id="14" name="object 14"/>
          <p:cNvSpPr txBox="1"/>
          <p:nvPr/>
        </p:nvSpPr>
        <p:spPr>
          <a:xfrm>
            <a:off x="20971230" y="1396043"/>
            <a:ext cx="596002" cy="332881"/>
          </a:xfrm>
          <a:prstGeom prst="rect">
            <a:avLst/>
          </a:prstGeom>
        </p:spPr>
        <p:txBody>
          <a:bodyPr vert="horz" wrap="square" lIns="0" tIns="15400" rIns="0" bIns="0" rtlCol="0">
            <a:spAutoFit/>
          </a:bodyPr>
          <a:lstStyle/>
          <a:p>
            <a:pPr marL="15398">
              <a:spcBef>
                <a:spcPts val="122"/>
              </a:spcBef>
            </a:pPr>
            <a:r>
              <a:rPr sz="2062" spc="158" dirty="0">
                <a:solidFill>
                  <a:schemeClr val="accent1">
                    <a:lumMod val="20000"/>
                    <a:lumOff val="80000"/>
                  </a:schemeClr>
                </a:solidFill>
                <a:latin typeface="Azo Sans"/>
                <a:cs typeface="Azo Sans"/>
              </a:rPr>
              <a:t>THE</a:t>
            </a:r>
            <a:endParaRPr sz="2062">
              <a:solidFill>
                <a:schemeClr val="accent1">
                  <a:lumMod val="20000"/>
                  <a:lumOff val="80000"/>
                </a:schemeClr>
              </a:solidFill>
              <a:latin typeface="Azo Sans"/>
              <a:cs typeface="Azo Sans"/>
            </a:endParaRPr>
          </a:p>
        </p:txBody>
      </p:sp>
      <p:sp>
        <p:nvSpPr>
          <p:cNvPr id="15" name="object 15"/>
          <p:cNvSpPr txBox="1"/>
          <p:nvPr/>
        </p:nvSpPr>
        <p:spPr>
          <a:xfrm>
            <a:off x="20220014" y="1689325"/>
            <a:ext cx="2086778" cy="586492"/>
          </a:xfrm>
          <a:prstGeom prst="rect">
            <a:avLst/>
          </a:prstGeom>
        </p:spPr>
        <p:txBody>
          <a:bodyPr vert="horz" wrap="square" lIns="0" tIns="16940" rIns="0" bIns="0" rtlCol="0">
            <a:spAutoFit/>
          </a:bodyPr>
          <a:lstStyle/>
          <a:p>
            <a:pPr marL="15398">
              <a:spcBef>
                <a:spcPts val="134"/>
              </a:spcBef>
            </a:pPr>
            <a:r>
              <a:rPr sz="3700" b="1" spc="72" dirty="0">
                <a:solidFill>
                  <a:schemeClr val="accent1">
                    <a:lumMod val="20000"/>
                    <a:lumOff val="80000"/>
                  </a:schemeClr>
                </a:solidFill>
                <a:latin typeface="Azo Sans"/>
                <a:cs typeface="Azo Sans"/>
              </a:rPr>
              <a:t>WEA</a:t>
            </a:r>
            <a:r>
              <a:rPr sz="3700" b="1" spc="-272" dirty="0">
                <a:solidFill>
                  <a:schemeClr val="accent1">
                    <a:lumMod val="20000"/>
                    <a:lumOff val="80000"/>
                  </a:schemeClr>
                </a:solidFill>
                <a:latin typeface="Azo Sans"/>
                <a:cs typeface="Azo Sans"/>
              </a:rPr>
              <a:t>L</a:t>
            </a:r>
            <a:r>
              <a:rPr sz="3700" b="1" spc="72" dirty="0">
                <a:solidFill>
                  <a:schemeClr val="accent1">
                    <a:lumMod val="20000"/>
                    <a:lumOff val="80000"/>
                  </a:schemeClr>
                </a:solidFill>
                <a:latin typeface="Azo Sans"/>
                <a:cs typeface="Azo Sans"/>
              </a:rPr>
              <a:t>TH</a:t>
            </a:r>
            <a:endParaRPr sz="3700" dirty="0">
              <a:solidFill>
                <a:schemeClr val="accent1">
                  <a:lumMod val="20000"/>
                  <a:lumOff val="80000"/>
                </a:schemeClr>
              </a:solidFill>
              <a:latin typeface="Azo Sans"/>
              <a:cs typeface="Azo Sans"/>
            </a:endParaRPr>
          </a:p>
        </p:txBody>
      </p:sp>
      <p:sp>
        <p:nvSpPr>
          <p:cNvPr id="16" name="object 16"/>
          <p:cNvSpPr txBox="1"/>
          <p:nvPr/>
        </p:nvSpPr>
        <p:spPr>
          <a:xfrm>
            <a:off x="20440638" y="2165688"/>
            <a:ext cx="1655562" cy="401981"/>
          </a:xfrm>
          <a:prstGeom prst="rect">
            <a:avLst/>
          </a:prstGeom>
        </p:spPr>
        <p:txBody>
          <a:bodyPr vert="horz" wrap="square" lIns="0" tIns="19252" rIns="0" bIns="0" rtlCol="0">
            <a:spAutoFit/>
          </a:bodyPr>
          <a:lstStyle/>
          <a:p>
            <a:pPr marL="15398">
              <a:spcBef>
                <a:spcPts val="152"/>
              </a:spcBef>
            </a:pPr>
            <a:r>
              <a:rPr sz="2486" b="1" spc="122" dirty="0">
                <a:solidFill>
                  <a:schemeClr val="accent1">
                    <a:lumMod val="20000"/>
                    <a:lumOff val="80000"/>
                  </a:schemeClr>
                </a:solidFill>
                <a:latin typeface="Azo Sans"/>
                <a:cs typeface="Azo Sans"/>
              </a:rPr>
              <a:t>CREATOR</a:t>
            </a:r>
            <a:endParaRPr sz="2486" dirty="0">
              <a:solidFill>
                <a:schemeClr val="accent1">
                  <a:lumMod val="20000"/>
                  <a:lumOff val="80000"/>
                </a:schemeClr>
              </a:solidFill>
              <a:latin typeface="Azo Sans"/>
              <a:cs typeface="Azo Sans"/>
            </a:endParaRPr>
          </a:p>
        </p:txBody>
      </p:sp>
      <p:sp>
        <p:nvSpPr>
          <p:cNvPr id="167" name="Rectangle 166"/>
          <p:cNvSpPr/>
          <p:nvPr/>
        </p:nvSpPr>
        <p:spPr>
          <a:xfrm>
            <a:off x="3060081" y="3844370"/>
            <a:ext cx="1282980" cy="698974"/>
          </a:xfrm>
          <a:prstGeom prst="rect">
            <a:avLst/>
          </a:prstGeom>
        </p:spPr>
        <p:txBody>
          <a:bodyPr wrap="none">
            <a:spAutoFit/>
          </a:bodyPr>
          <a:lstStyle/>
          <a:p>
            <a:pPr algn="ctr"/>
            <a:r>
              <a:rPr lang="en-US" sz="3942" spc="334" dirty="0">
                <a:solidFill>
                  <a:srgbClr val="E1A463"/>
                </a:solidFill>
                <a:latin typeface="Azo Sans"/>
                <a:cs typeface="Azo Sans"/>
              </a:rPr>
              <a:t>THE</a:t>
            </a:r>
            <a:endParaRPr lang="en-US" sz="7198" dirty="0">
              <a:solidFill>
                <a:srgbClr val="E1A463"/>
              </a:solidFill>
            </a:endParaRPr>
          </a:p>
        </p:txBody>
      </p:sp>
      <p:sp>
        <p:nvSpPr>
          <p:cNvPr id="168" name="Rectangle 167"/>
          <p:cNvSpPr/>
          <p:nvPr/>
        </p:nvSpPr>
        <p:spPr>
          <a:xfrm>
            <a:off x="1745841" y="4399171"/>
            <a:ext cx="3911455" cy="1193275"/>
          </a:xfrm>
          <a:prstGeom prst="rect">
            <a:avLst/>
          </a:prstGeom>
        </p:spPr>
        <p:txBody>
          <a:bodyPr wrap="none">
            <a:spAutoFit/>
          </a:bodyPr>
          <a:lstStyle/>
          <a:p>
            <a:pPr algn="ctr"/>
            <a:r>
              <a:rPr lang="en-US" sz="7154" b="1" spc="12" dirty="0">
                <a:solidFill>
                  <a:srgbClr val="E1A463"/>
                </a:solidFill>
                <a:latin typeface="Azo Sans"/>
                <a:cs typeface="Azo Sans"/>
              </a:rPr>
              <a:t>DEBTOR</a:t>
            </a:r>
            <a:endParaRPr lang="en-US" sz="7198" dirty="0">
              <a:solidFill>
                <a:srgbClr val="E1A463"/>
              </a:solidFill>
            </a:endParaRPr>
          </a:p>
        </p:txBody>
      </p:sp>
      <p:sp>
        <p:nvSpPr>
          <p:cNvPr id="169" name="Rectangle 168"/>
          <p:cNvSpPr/>
          <p:nvPr/>
        </p:nvSpPr>
        <p:spPr>
          <a:xfrm>
            <a:off x="1713469" y="6283308"/>
            <a:ext cx="5416076" cy="5350311"/>
          </a:xfrm>
          <a:prstGeom prst="rect">
            <a:avLst/>
          </a:prstGeom>
        </p:spPr>
        <p:txBody>
          <a:bodyPr wrap="square" lIns="0" tIns="0" rIns="0" bIns="0">
            <a:spAutoFit/>
          </a:bodyPr>
          <a:lstStyle/>
          <a:p>
            <a:pPr marR="6160">
              <a:lnSpc>
                <a:spcPct val="125000"/>
              </a:lnSpc>
            </a:pPr>
            <a:r>
              <a:rPr lang="en-US" sz="4002" spc="-48" dirty="0">
                <a:solidFill>
                  <a:schemeClr val="tx2"/>
                </a:solidFill>
                <a:latin typeface="Azo Sans" charset="0"/>
                <a:ea typeface="Azo Sans" charset="0"/>
                <a:cs typeface="Azo Sans" charset="0"/>
              </a:rPr>
              <a:t>No savings. Earns no  interest. Pays interest.  Borrows from lenders  at highest market rates.  Loses future earning  potential as collateral.</a:t>
            </a:r>
          </a:p>
        </p:txBody>
      </p:sp>
      <p:pic>
        <p:nvPicPr>
          <p:cNvPr id="171" name="Picture 170"/>
          <p:cNvPicPr>
            <a:picLocks noChangeAspect="1"/>
          </p:cNvPicPr>
          <p:nvPr/>
        </p:nvPicPr>
        <p:blipFill>
          <a:blip r:embed="rId3">
            <a:duotone>
              <a:prstClr val="black"/>
              <a:srgbClr val="E1A463">
                <a:tint val="45000"/>
                <a:satMod val="400000"/>
              </a:srgbClr>
            </a:duotone>
            <a:lum bright="20000" contrast="40000"/>
            <a:extLst>
              <a:ext uri="{28A0092B-C50C-407E-A947-70E740481C1C}">
                <a14:useLocalDpi xmlns:a14="http://schemas.microsoft.com/office/drawing/2010/main" val="0"/>
              </a:ext>
            </a:extLst>
          </a:blip>
          <a:stretch>
            <a:fillRect/>
          </a:stretch>
        </p:blipFill>
        <p:spPr>
          <a:xfrm>
            <a:off x="2552297" y="1209966"/>
            <a:ext cx="2339176" cy="2339176"/>
          </a:xfrm>
          <a:prstGeom prst="rect">
            <a:avLst/>
          </a:prstGeom>
        </p:spPr>
      </p:pic>
      <p:grpSp>
        <p:nvGrpSpPr>
          <p:cNvPr id="174" name="Group 173"/>
          <p:cNvGrpSpPr/>
          <p:nvPr/>
        </p:nvGrpSpPr>
        <p:grpSpPr>
          <a:xfrm>
            <a:off x="8520909" y="1200184"/>
            <a:ext cx="1275232" cy="1275232"/>
            <a:chOff x="4203247" y="421735"/>
            <a:chExt cx="1169740" cy="1169740"/>
          </a:xfrm>
        </p:grpSpPr>
        <p:sp>
          <p:nvSpPr>
            <p:cNvPr id="172" name="object 4"/>
            <p:cNvSpPr/>
            <p:nvPr/>
          </p:nvSpPr>
          <p:spPr>
            <a:xfrm>
              <a:off x="4213409" y="435006"/>
              <a:ext cx="1149418" cy="1149418"/>
            </a:xfrm>
            <a:custGeom>
              <a:avLst/>
              <a:gdLst/>
              <a:ahLst/>
              <a:cxnLst/>
              <a:rect l="l" t="t" r="r" b="b"/>
              <a:pathLst>
                <a:path w="1895475" h="1895475">
                  <a:moveTo>
                    <a:pt x="947562" y="0"/>
                  </a:moveTo>
                  <a:lnTo>
                    <a:pt x="898801" y="1232"/>
                  </a:lnTo>
                  <a:lnTo>
                    <a:pt x="850679" y="4892"/>
                  </a:lnTo>
                  <a:lnTo>
                    <a:pt x="803258" y="10918"/>
                  </a:lnTo>
                  <a:lnTo>
                    <a:pt x="756595" y="19251"/>
                  </a:lnTo>
                  <a:lnTo>
                    <a:pt x="710752" y="29831"/>
                  </a:lnTo>
                  <a:lnTo>
                    <a:pt x="665786" y="42600"/>
                  </a:lnTo>
                  <a:lnTo>
                    <a:pt x="621758" y="57497"/>
                  </a:lnTo>
                  <a:lnTo>
                    <a:pt x="578728" y="74464"/>
                  </a:lnTo>
                  <a:lnTo>
                    <a:pt x="536755" y="93439"/>
                  </a:lnTo>
                  <a:lnTo>
                    <a:pt x="495898" y="114365"/>
                  </a:lnTo>
                  <a:lnTo>
                    <a:pt x="456217" y="137181"/>
                  </a:lnTo>
                  <a:lnTo>
                    <a:pt x="417771" y="161828"/>
                  </a:lnTo>
                  <a:lnTo>
                    <a:pt x="380620" y="188246"/>
                  </a:lnTo>
                  <a:lnTo>
                    <a:pt x="344824" y="216376"/>
                  </a:lnTo>
                  <a:lnTo>
                    <a:pt x="310442" y="246158"/>
                  </a:lnTo>
                  <a:lnTo>
                    <a:pt x="277534" y="277533"/>
                  </a:lnTo>
                  <a:lnTo>
                    <a:pt x="246159" y="310441"/>
                  </a:lnTo>
                  <a:lnTo>
                    <a:pt x="216377" y="344823"/>
                  </a:lnTo>
                  <a:lnTo>
                    <a:pt x="188247" y="380618"/>
                  </a:lnTo>
                  <a:lnTo>
                    <a:pt x="161828" y="417768"/>
                  </a:lnTo>
                  <a:lnTo>
                    <a:pt x="137181" y="456214"/>
                  </a:lnTo>
                  <a:lnTo>
                    <a:pt x="114365" y="495894"/>
                  </a:lnTo>
                  <a:lnTo>
                    <a:pt x="93439" y="536751"/>
                  </a:lnTo>
                  <a:lnTo>
                    <a:pt x="74464" y="578724"/>
                  </a:lnTo>
                  <a:lnTo>
                    <a:pt x="57497" y="621753"/>
                  </a:lnTo>
                  <a:lnTo>
                    <a:pt x="42600" y="665781"/>
                  </a:lnTo>
                  <a:lnTo>
                    <a:pt x="29831" y="710745"/>
                  </a:lnTo>
                  <a:lnTo>
                    <a:pt x="19251" y="756588"/>
                  </a:lnTo>
                  <a:lnTo>
                    <a:pt x="10918" y="803250"/>
                  </a:lnTo>
                  <a:lnTo>
                    <a:pt x="4892" y="850671"/>
                  </a:lnTo>
                  <a:lnTo>
                    <a:pt x="1232" y="898791"/>
                  </a:lnTo>
                  <a:lnTo>
                    <a:pt x="0" y="947552"/>
                  </a:lnTo>
                  <a:lnTo>
                    <a:pt x="1232" y="996313"/>
                  </a:lnTo>
                  <a:lnTo>
                    <a:pt x="4892" y="1044435"/>
                  </a:lnTo>
                  <a:lnTo>
                    <a:pt x="10918" y="1091856"/>
                  </a:lnTo>
                  <a:lnTo>
                    <a:pt x="19251" y="1138519"/>
                  </a:lnTo>
                  <a:lnTo>
                    <a:pt x="29831" y="1184362"/>
                  </a:lnTo>
                  <a:lnTo>
                    <a:pt x="42600" y="1229328"/>
                  </a:lnTo>
                  <a:lnTo>
                    <a:pt x="57497" y="1273356"/>
                  </a:lnTo>
                  <a:lnTo>
                    <a:pt x="74464" y="1316386"/>
                  </a:lnTo>
                  <a:lnTo>
                    <a:pt x="93439" y="1358359"/>
                  </a:lnTo>
                  <a:lnTo>
                    <a:pt x="114365" y="1399216"/>
                  </a:lnTo>
                  <a:lnTo>
                    <a:pt x="137181" y="1438898"/>
                  </a:lnTo>
                  <a:lnTo>
                    <a:pt x="161828" y="1477343"/>
                  </a:lnTo>
                  <a:lnTo>
                    <a:pt x="188247" y="1514494"/>
                  </a:lnTo>
                  <a:lnTo>
                    <a:pt x="216377" y="1550290"/>
                  </a:lnTo>
                  <a:lnTo>
                    <a:pt x="246159" y="1584672"/>
                  </a:lnTo>
                  <a:lnTo>
                    <a:pt x="277534" y="1617580"/>
                  </a:lnTo>
                  <a:lnTo>
                    <a:pt x="310442" y="1648955"/>
                  </a:lnTo>
                  <a:lnTo>
                    <a:pt x="344824" y="1678737"/>
                  </a:lnTo>
                  <a:lnTo>
                    <a:pt x="380620" y="1706867"/>
                  </a:lnTo>
                  <a:lnTo>
                    <a:pt x="417771" y="1733286"/>
                  </a:lnTo>
                  <a:lnTo>
                    <a:pt x="456217" y="1757933"/>
                  </a:lnTo>
                  <a:lnTo>
                    <a:pt x="495898" y="1780749"/>
                  </a:lnTo>
                  <a:lnTo>
                    <a:pt x="536755" y="1801675"/>
                  </a:lnTo>
                  <a:lnTo>
                    <a:pt x="578728" y="1820650"/>
                  </a:lnTo>
                  <a:lnTo>
                    <a:pt x="621758" y="1837617"/>
                  </a:lnTo>
                  <a:lnTo>
                    <a:pt x="665786" y="1852514"/>
                  </a:lnTo>
                  <a:lnTo>
                    <a:pt x="710752" y="1865283"/>
                  </a:lnTo>
                  <a:lnTo>
                    <a:pt x="756595" y="1875863"/>
                  </a:lnTo>
                  <a:lnTo>
                    <a:pt x="803258" y="1884197"/>
                  </a:lnTo>
                  <a:lnTo>
                    <a:pt x="850679" y="1890222"/>
                  </a:lnTo>
                  <a:lnTo>
                    <a:pt x="898801" y="1893882"/>
                  </a:lnTo>
                  <a:lnTo>
                    <a:pt x="947562" y="1895115"/>
                  </a:lnTo>
                  <a:lnTo>
                    <a:pt x="996324" y="1893882"/>
                  </a:lnTo>
                  <a:lnTo>
                    <a:pt x="1044445" y="1890222"/>
                  </a:lnTo>
                  <a:lnTo>
                    <a:pt x="1091867" y="1884197"/>
                  </a:lnTo>
                  <a:lnTo>
                    <a:pt x="1138529" y="1875863"/>
                  </a:lnTo>
                  <a:lnTo>
                    <a:pt x="1184373" y="1865283"/>
                  </a:lnTo>
                  <a:lnTo>
                    <a:pt x="1229338" y="1852514"/>
                  </a:lnTo>
                  <a:lnTo>
                    <a:pt x="1273366" y="1837617"/>
                  </a:lnTo>
                  <a:lnTo>
                    <a:pt x="1316396" y="1820650"/>
                  </a:lnTo>
                  <a:lnTo>
                    <a:pt x="1358370" y="1801675"/>
                  </a:lnTo>
                  <a:lnTo>
                    <a:pt x="1399227" y="1780749"/>
                  </a:lnTo>
                  <a:lnTo>
                    <a:pt x="1438908" y="1757933"/>
                  </a:lnTo>
                  <a:lnTo>
                    <a:pt x="1477354" y="1733286"/>
                  </a:lnTo>
                  <a:lnTo>
                    <a:pt x="1514504" y="1706867"/>
                  </a:lnTo>
                  <a:lnTo>
                    <a:pt x="1550300" y="1678737"/>
                  </a:lnTo>
                  <a:lnTo>
                    <a:pt x="1584682" y="1648955"/>
                  </a:lnTo>
                  <a:lnTo>
                    <a:pt x="1617590" y="1617580"/>
                  </a:lnTo>
                  <a:lnTo>
                    <a:pt x="1648965" y="1584672"/>
                  </a:lnTo>
                  <a:lnTo>
                    <a:pt x="1678748" y="1550290"/>
                  </a:lnTo>
                  <a:lnTo>
                    <a:pt x="1706878" y="1514494"/>
                  </a:lnTo>
                  <a:lnTo>
                    <a:pt x="1733296" y="1477343"/>
                  </a:lnTo>
                  <a:lnTo>
                    <a:pt x="1757943" y="1438898"/>
                  </a:lnTo>
                  <a:lnTo>
                    <a:pt x="1780759" y="1399216"/>
                  </a:lnTo>
                  <a:lnTo>
                    <a:pt x="1801685" y="1358359"/>
                  </a:lnTo>
                  <a:lnTo>
                    <a:pt x="1820661" y="1316386"/>
                  </a:lnTo>
                  <a:lnTo>
                    <a:pt x="1837627" y="1273356"/>
                  </a:lnTo>
                  <a:lnTo>
                    <a:pt x="1852524" y="1229328"/>
                  </a:lnTo>
                  <a:lnTo>
                    <a:pt x="1865293" y="1184362"/>
                  </a:lnTo>
                  <a:lnTo>
                    <a:pt x="1875874" y="1138519"/>
                  </a:lnTo>
                  <a:lnTo>
                    <a:pt x="1884207" y="1091856"/>
                  </a:lnTo>
                  <a:lnTo>
                    <a:pt x="1890233" y="1044435"/>
                  </a:lnTo>
                  <a:lnTo>
                    <a:pt x="1893892" y="996313"/>
                  </a:lnTo>
                  <a:lnTo>
                    <a:pt x="1895125" y="947552"/>
                  </a:lnTo>
                  <a:lnTo>
                    <a:pt x="1893892" y="898791"/>
                  </a:lnTo>
                  <a:lnTo>
                    <a:pt x="1890233" y="850671"/>
                  </a:lnTo>
                  <a:lnTo>
                    <a:pt x="1884207" y="803250"/>
                  </a:lnTo>
                  <a:lnTo>
                    <a:pt x="1875874" y="756588"/>
                  </a:lnTo>
                  <a:lnTo>
                    <a:pt x="1865293" y="710745"/>
                  </a:lnTo>
                  <a:lnTo>
                    <a:pt x="1852524" y="665781"/>
                  </a:lnTo>
                  <a:lnTo>
                    <a:pt x="1837627" y="621753"/>
                  </a:lnTo>
                  <a:lnTo>
                    <a:pt x="1820661" y="578724"/>
                  </a:lnTo>
                  <a:lnTo>
                    <a:pt x="1801685" y="536751"/>
                  </a:lnTo>
                  <a:lnTo>
                    <a:pt x="1780759" y="495894"/>
                  </a:lnTo>
                  <a:lnTo>
                    <a:pt x="1757943" y="456214"/>
                  </a:lnTo>
                  <a:lnTo>
                    <a:pt x="1733296" y="417768"/>
                  </a:lnTo>
                  <a:lnTo>
                    <a:pt x="1706878" y="380618"/>
                  </a:lnTo>
                  <a:lnTo>
                    <a:pt x="1678748" y="344823"/>
                  </a:lnTo>
                  <a:lnTo>
                    <a:pt x="1648965" y="310441"/>
                  </a:lnTo>
                  <a:lnTo>
                    <a:pt x="1617590" y="277533"/>
                  </a:lnTo>
                  <a:lnTo>
                    <a:pt x="1584682" y="246158"/>
                  </a:lnTo>
                  <a:lnTo>
                    <a:pt x="1550300" y="216376"/>
                  </a:lnTo>
                  <a:lnTo>
                    <a:pt x="1514504" y="188246"/>
                  </a:lnTo>
                  <a:lnTo>
                    <a:pt x="1477354" y="161828"/>
                  </a:lnTo>
                  <a:lnTo>
                    <a:pt x="1438908" y="137181"/>
                  </a:lnTo>
                  <a:lnTo>
                    <a:pt x="1399227" y="114365"/>
                  </a:lnTo>
                  <a:lnTo>
                    <a:pt x="1358370" y="93439"/>
                  </a:lnTo>
                  <a:lnTo>
                    <a:pt x="1316396" y="74464"/>
                  </a:lnTo>
                  <a:lnTo>
                    <a:pt x="1273366" y="57497"/>
                  </a:lnTo>
                  <a:lnTo>
                    <a:pt x="1229338" y="42600"/>
                  </a:lnTo>
                  <a:lnTo>
                    <a:pt x="1184373" y="29831"/>
                  </a:lnTo>
                  <a:lnTo>
                    <a:pt x="1138529" y="19251"/>
                  </a:lnTo>
                  <a:lnTo>
                    <a:pt x="1091867" y="10918"/>
                  </a:lnTo>
                  <a:lnTo>
                    <a:pt x="1044445" y="4892"/>
                  </a:lnTo>
                  <a:lnTo>
                    <a:pt x="996324" y="1232"/>
                  </a:lnTo>
                  <a:lnTo>
                    <a:pt x="947562" y="0"/>
                  </a:lnTo>
                  <a:close/>
                </a:path>
              </a:pathLst>
            </a:custGeom>
            <a:solidFill>
              <a:schemeClr val="accent4"/>
            </a:solidFill>
          </p:spPr>
          <p:txBody>
            <a:bodyPr wrap="square" lIns="0" tIns="0" rIns="0" bIns="0" rtlCol="0"/>
            <a:lstStyle/>
            <a:p>
              <a:endParaRPr sz="2184"/>
            </a:p>
          </p:txBody>
        </p:sp>
        <p:pic>
          <p:nvPicPr>
            <p:cNvPr id="173" name="Picture 17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3247" y="421735"/>
              <a:ext cx="1169740" cy="1169740"/>
            </a:xfrm>
            <a:prstGeom prst="rect">
              <a:avLst/>
            </a:prstGeom>
          </p:spPr>
        </p:pic>
      </p:grpSp>
      <p:sp>
        <p:nvSpPr>
          <p:cNvPr id="180" name="object 4"/>
          <p:cNvSpPr/>
          <p:nvPr/>
        </p:nvSpPr>
        <p:spPr>
          <a:xfrm>
            <a:off x="18669511" y="1214652"/>
            <a:ext cx="1253076" cy="1253076"/>
          </a:xfrm>
          <a:custGeom>
            <a:avLst/>
            <a:gdLst/>
            <a:ahLst/>
            <a:cxnLst/>
            <a:rect l="l" t="t" r="r" b="b"/>
            <a:pathLst>
              <a:path w="1895475" h="1895475">
                <a:moveTo>
                  <a:pt x="947562" y="0"/>
                </a:moveTo>
                <a:lnTo>
                  <a:pt x="898801" y="1232"/>
                </a:lnTo>
                <a:lnTo>
                  <a:pt x="850679" y="4892"/>
                </a:lnTo>
                <a:lnTo>
                  <a:pt x="803258" y="10918"/>
                </a:lnTo>
                <a:lnTo>
                  <a:pt x="756595" y="19251"/>
                </a:lnTo>
                <a:lnTo>
                  <a:pt x="710752" y="29831"/>
                </a:lnTo>
                <a:lnTo>
                  <a:pt x="665786" y="42600"/>
                </a:lnTo>
                <a:lnTo>
                  <a:pt x="621758" y="57497"/>
                </a:lnTo>
                <a:lnTo>
                  <a:pt x="578728" y="74464"/>
                </a:lnTo>
                <a:lnTo>
                  <a:pt x="536755" y="93439"/>
                </a:lnTo>
                <a:lnTo>
                  <a:pt x="495898" y="114365"/>
                </a:lnTo>
                <a:lnTo>
                  <a:pt x="456217" y="137181"/>
                </a:lnTo>
                <a:lnTo>
                  <a:pt x="417771" y="161828"/>
                </a:lnTo>
                <a:lnTo>
                  <a:pt x="380620" y="188246"/>
                </a:lnTo>
                <a:lnTo>
                  <a:pt x="344824" y="216376"/>
                </a:lnTo>
                <a:lnTo>
                  <a:pt x="310442" y="246158"/>
                </a:lnTo>
                <a:lnTo>
                  <a:pt x="277534" y="277533"/>
                </a:lnTo>
                <a:lnTo>
                  <a:pt x="246159" y="310441"/>
                </a:lnTo>
                <a:lnTo>
                  <a:pt x="216377" y="344823"/>
                </a:lnTo>
                <a:lnTo>
                  <a:pt x="188247" y="380618"/>
                </a:lnTo>
                <a:lnTo>
                  <a:pt x="161828" y="417768"/>
                </a:lnTo>
                <a:lnTo>
                  <a:pt x="137181" y="456214"/>
                </a:lnTo>
                <a:lnTo>
                  <a:pt x="114365" y="495894"/>
                </a:lnTo>
                <a:lnTo>
                  <a:pt x="93439" y="536751"/>
                </a:lnTo>
                <a:lnTo>
                  <a:pt x="74464" y="578724"/>
                </a:lnTo>
                <a:lnTo>
                  <a:pt x="57497" y="621753"/>
                </a:lnTo>
                <a:lnTo>
                  <a:pt x="42600" y="665781"/>
                </a:lnTo>
                <a:lnTo>
                  <a:pt x="29831" y="710745"/>
                </a:lnTo>
                <a:lnTo>
                  <a:pt x="19251" y="756588"/>
                </a:lnTo>
                <a:lnTo>
                  <a:pt x="10918" y="803250"/>
                </a:lnTo>
                <a:lnTo>
                  <a:pt x="4892" y="850671"/>
                </a:lnTo>
                <a:lnTo>
                  <a:pt x="1232" y="898791"/>
                </a:lnTo>
                <a:lnTo>
                  <a:pt x="0" y="947552"/>
                </a:lnTo>
                <a:lnTo>
                  <a:pt x="1232" y="996313"/>
                </a:lnTo>
                <a:lnTo>
                  <a:pt x="4892" y="1044435"/>
                </a:lnTo>
                <a:lnTo>
                  <a:pt x="10918" y="1091856"/>
                </a:lnTo>
                <a:lnTo>
                  <a:pt x="19251" y="1138519"/>
                </a:lnTo>
                <a:lnTo>
                  <a:pt x="29831" y="1184362"/>
                </a:lnTo>
                <a:lnTo>
                  <a:pt x="42600" y="1229328"/>
                </a:lnTo>
                <a:lnTo>
                  <a:pt x="57497" y="1273356"/>
                </a:lnTo>
                <a:lnTo>
                  <a:pt x="74464" y="1316386"/>
                </a:lnTo>
                <a:lnTo>
                  <a:pt x="93439" y="1358359"/>
                </a:lnTo>
                <a:lnTo>
                  <a:pt x="114365" y="1399216"/>
                </a:lnTo>
                <a:lnTo>
                  <a:pt x="137181" y="1438898"/>
                </a:lnTo>
                <a:lnTo>
                  <a:pt x="161828" y="1477343"/>
                </a:lnTo>
                <a:lnTo>
                  <a:pt x="188247" y="1514494"/>
                </a:lnTo>
                <a:lnTo>
                  <a:pt x="216377" y="1550290"/>
                </a:lnTo>
                <a:lnTo>
                  <a:pt x="246159" y="1584672"/>
                </a:lnTo>
                <a:lnTo>
                  <a:pt x="277534" y="1617580"/>
                </a:lnTo>
                <a:lnTo>
                  <a:pt x="310442" y="1648955"/>
                </a:lnTo>
                <a:lnTo>
                  <a:pt x="344824" y="1678737"/>
                </a:lnTo>
                <a:lnTo>
                  <a:pt x="380620" y="1706867"/>
                </a:lnTo>
                <a:lnTo>
                  <a:pt x="417771" y="1733286"/>
                </a:lnTo>
                <a:lnTo>
                  <a:pt x="456217" y="1757933"/>
                </a:lnTo>
                <a:lnTo>
                  <a:pt x="495898" y="1780749"/>
                </a:lnTo>
                <a:lnTo>
                  <a:pt x="536755" y="1801675"/>
                </a:lnTo>
                <a:lnTo>
                  <a:pt x="578728" y="1820650"/>
                </a:lnTo>
                <a:lnTo>
                  <a:pt x="621758" y="1837617"/>
                </a:lnTo>
                <a:lnTo>
                  <a:pt x="665786" y="1852514"/>
                </a:lnTo>
                <a:lnTo>
                  <a:pt x="710752" y="1865283"/>
                </a:lnTo>
                <a:lnTo>
                  <a:pt x="756595" y="1875863"/>
                </a:lnTo>
                <a:lnTo>
                  <a:pt x="803258" y="1884197"/>
                </a:lnTo>
                <a:lnTo>
                  <a:pt x="850679" y="1890222"/>
                </a:lnTo>
                <a:lnTo>
                  <a:pt x="898801" y="1893882"/>
                </a:lnTo>
                <a:lnTo>
                  <a:pt x="947562" y="1895115"/>
                </a:lnTo>
                <a:lnTo>
                  <a:pt x="996324" y="1893882"/>
                </a:lnTo>
                <a:lnTo>
                  <a:pt x="1044445" y="1890222"/>
                </a:lnTo>
                <a:lnTo>
                  <a:pt x="1091867" y="1884197"/>
                </a:lnTo>
                <a:lnTo>
                  <a:pt x="1138529" y="1875863"/>
                </a:lnTo>
                <a:lnTo>
                  <a:pt x="1184373" y="1865283"/>
                </a:lnTo>
                <a:lnTo>
                  <a:pt x="1229338" y="1852514"/>
                </a:lnTo>
                <a:lnTo>
                  <a:pt x="1273366" y="1837617"/>
                </a:lnTo>
                <a:lnTo>
                  <a:pt x="1316396" y="1820650"/>
                </a:lnTo>
                <a:lnTo>
                  <a:pt x="1358370" y="1801675"/>
                </a:lnTo>
                <a:lnTo>
                  <a:pt x="1399227" y="1780749"/>
                </a:lnTo>
                <a:lnTo>
                  <a:pt x="1438908" y="1757933"/>
                </a:lnTo>
                <a:lnTo>
                  <a:pt x="1477354" y="1733286"/>
                </a:lnTo>
                <a:lnTo>
                  <a:pt x="1514504" y="1706867"/>
                </a:lnTo>
                <a:lnTo>
                  <a:pt x="1550300" y="1678737"/>
                </a:lnTo>
                <a:lnTo>
                  <a:pt x="1584682" y="1648955"/>
                </a:lnTo>
                <a:lnTo>
                  <a:pt x="1617590" y="1617580"/>
                </a:lnTo>
                <a:lnTo>
                  <a:pt x="1648965" y="1584672"/>
                </a:lnTo>
                <a:lnTo>
                  <a:pt x="1678748" y="1550290"/>
                </a:lnTo>
                <a:lnTo>
                  <a:pt x="1706878" y="1514494"/>
                </a:lnTo>
                <a:lnTo>
                  <a:pt x="1733296" y="1477343"/>
                </a:lnTo>
                <a:lnTo>
                  <a:pt x="1757943" y="1438898"/>
                </a:lnTo>
                <a:lnTo>
                  <a:pt x="1780759" y="1399216"/>
                </a:lnTo>
                <a:lnTo>
                  <a:pt x="1801685" y="1358359"/>
                </a:lnTo>
                <a:lnTo>
                  <a:pt x="1820661" y="1316386"/>
                </a:lnTo>
                <a:lnTo>
                  <a:pt x="1837627" y="1273356"/>
                </a:lnTo>
                <a:lnTo>
                  <a:pt x="1852524" y="1229328"/>
                </a:lnTo>
                <a:lnTo>
                  <a:pt x="1865293" y="1184362"/>
                </a:lnTo>
                <a:lnTo>
                  <a:pt x="1875874" y="1138519"/>
                </a:lnTo>
                <a:lnTo>
                  <a:pt x="1884207" y="1091856"/>
                </a:lnTo>
                <a:lnTo>
                  <a:pt x="1890233" y="1044435"/>
                </a:lnTo>
                <a:lnTo>
                  <a:pt x="1893892" y="996313"/>
                </a:lnTo>
                <a:lnTo>
                  <a:pt x="1895125" y="947552"/>
                </a:lnTo>
                <a:lnTo>
                  <a:pt x="1893892" y="898791"/>
                </a:lnTo>
                <a:lnTo>
                  <a:pt x="1890233" y="850671"/>
                </a:lnTo>
                <a:lnTo>
                  <a:pt x="1884207" y="803250"/>
                </a:lnTo>
                <a:lnTo>
                  <a:pt x="1875874" y="756588"/>
                </a:lnTo>
                <a:lnTo>
                  <a:pt x="1865293" y="710745"/>
                </a:lnTo>
                <a:lnTo>
                  <a:pt x="1852524" y="665781"/>
                </a:lnTo>
                <a:lnTo>
                  <a:pt x="1837627" y="621753"/>
                </a:lnTo>
                <a:lnTo>
                  <a:pt x="1820661" y="578724"/>
                </a:lnTo>
                <a:lnTo>
                  <a:pt x="1801685" y="536751"/>
                </a:lnTo>
                <a:lnTo>
                  <a:pt x="1780759" y="495894"/>
                </a:lnTo>
                <a:lnTo>
                  <a:pt x="1757943" y="456214"/>
                </a:lnTo>
                <a:lnTo>
                  <a:pt x="1733296" y="417768"/>
                </a:lnTo>
                <a:lnTo>
                  <a:pt x="1706878" y="380618"/>
                </a:lnTo>
                <a:lnTo>
                  <a:pt x="1678748" y="344823"/>
                </a:lnTo>
                <a:lnTo>
                  <a:pt x="1648965" y="310441"/>
                </a:lnTo>
                <a:lnTo>
                  <a:pt x="1617590" y="277533"/>
                </a:lnTo>
                <a:lnTo>
                  <a:pt x="1584682" y="246158"/>
                </a:lnTo>
                <a:lnTo>
                  <a:pt x="1550300" y="216376"/>
                </a:lnTo>
                <a:lnTo>
                  <a:pt x="1514504" y="188246"/>
                </a:lnTo>
                <a:lnTo>
                  <a:pt x="1477354" y="161828"/>
                </a:lnTo>
                <a:lnTo>
                  <a:pt x="1438908" y="137181"/>
                </a:lnTo>
                <a:lnTo>
                  <a:pt x="1399227" y="114365"/>
                </a:lnTo>
                <a:lnTo>
                  <a:pt x="1358370" y="93439"/>
                </a:lnTo>
                <a:lnTo>
                  <a:pt x="1316396" y="74464"/>
                </a:lnTo>
                <a:lnTo>
                  <a:pt x="1273366" y="57497"/>
                </a:lnTo>
                <a:lnTo>
                  <a:pt x="1229338" y="42600"/>
                </a:lnTo>
                <a:lnTo>
                  <a:pt x="1184373" y="29831"/>
                </a:lnTo>
                <a:lnTo>
                  <a:pt x="1138529" y="19251"/>
                </a:lnTo>
                <a:lnTo>
                  <a:pt x="1091867" y="10918"/>
                </a:lnTo>
                <a:lnTo>
                  <a:pt x="1044445" y="4892"/>
                </a:lnTo>
                <a:lnTo>
                  <a:pt x="996324" y="1232"/>
                </a:lnTo>
                <a:lnTo>
                  <a:pt x="947562" y="0"/>
                </a:lnTo>
                <a:close/>
              </a:path>
            </a:pathLst>
          </a:custGeom>
          <a:solidFill>
            <a:schemeClr val="accent1">
              <a:lumMod val="20000"/>
              <a:lumOff val="80000"/>
            </a:schemeClr>
          </a:solidFill>
        </p:spPr>
        <p:txBody>
          <a:bodyPr wrap="square" lIns="0" tIns="0" rIns="0" bIns="0" rtlCol="0"/>
          <a:lstStyle/>
          <a:p>
            <a:endParaRPr sz="2184"/>
          </a:p>
        </p:txBody>
      </p:sp>
      <p:sp>
        <p:nvSpPr>
          <p:cNvPr id="196" name="object 10"/>
          <p:cNvSpPr txBox="1"/>
          <p:nvPr/>
        </p:nvSpPr>
        <p:spPr>
          <a:xfrm>
            <a:off x="15170488" y="1521263"/>
            <a:ext cx="1566238" cy="888866"/>
          </a:xfrm>
          <a:prstGeom prst="rect">
            <a:avLst/>
          </a:prstGeom>
        </p:spPr>
        <p:txBody>
          <a:bodyPr vert="horz" wrap="square" lIns="0" tIns="15400" rIns="0" bIns="0" rtlCol="0">
            <a:spAutoFit/>
          </a:bodyPr>
          <a:lstStyle/>
          <a:p>
            <a:pPr marL="10780" algn="ctr">
              <a:lnSpc>
                <a:spcPts val="2396"/>
              </a:lnSpc>
              <a:spcBef>
                <a:spcPts val="122"/>
              </a:spcBef>
            </a:pPr>
            <a:r>
              <a:rPr sz="2062" spc="152" dirty="0">
                <a:solidFill>
                  <a:schemeClr val="accent5">
                    <a:lumMod val="20000"/>
                    <a:lumOff val="80000"/>
                  </a:schemeClr>
                </a:solidFill>
                <a:latin typeface="Azo Sans"/>
                <a:cs typeface="Azo Sans"/>
              </a:rPr>
              <a:t>THE</a:t>
            </a:r>
            <a:endParaRPr sz="2062" dirty="0">
              <a:solidFill>
                <a:schemeClr val="accent5">
                  <a:lumMod val="20000"/>
                  <a:lumOff val="80000"/>
                </a:schemeClr>
              </a:solidFill>
              <a:latin typeface="Azo Sans"/>
              <a:cs typeface="Azo Sans"/>
            </a:endParaRPr>
          </a:p>
          <a:p>
            <a:pPr algn="ctr">
              <a:lnSpc>
                <a:spcPts val="4360"/>
              </a:lnSpc>
            </a:pPr>
            <a:r>
              <a:rPr sz="3700" b="1" spc="66" dirty="0">
                <a:solidFill>
                  <a:schemeClr val="accent5">
                    <a:lumMod val="20000"/>
                    <a:lumOff val="80000"/>
                  </a:schemeClr>
                </a:solidFill>
                <a:latin typeface="Azo Sans"/>
                <a:cs typeface="Azo Sans"/>
              </a:rPr>
              <a:t>S</a:t>
            </a:r>
            <a:r>
              <a:rPr sz="3700" b="1" spc="-248" dirty="0">
                <a:solidFill>
                  <a:schemeClr val="accent5">
                    <a:lumMod val="20000"/>
                    <a:lumOff val="80000"/>
                  </a:schemeClr>
                </a:solidFill>
                <a:latin typeface="Azo Sans"/>
                <a:cs typeface="Azo Sans"/>
              </a:rPr>
              <a:t>A</a:t>
            </a:r>
            <a:r>
              <a:rPr sz="3700" b="1" spc="72" dirty="0">
                <a:solidFill>
                  <a:schemeClr val="accent5">
                    <a:lumMod val="20000"/>
                    <a:lumOff val="80000"/>
                  </a:schemeClr>
                </a:solidFill>
                <a:latin typeface="Azo Sans"/>
                <a:cs typeface="Azo Sans"/>
              </a:rPr>
              <a:t>VER</a:t>
            </a:r>
            <a:endParaRPr sz="3700" dirty="0">
              <a:solidFill>
                <a:schemeClr val="accent5">
                  <a:lumMod val="20000"/>
                  <a:lumOff val="80000"/>
                </a:schemeClr>
              </a:solidFill>
              <a:latin typeface="Azo Sans"/>
              <a:cs typeface="Azo Sans"/>
            </a:endParaRPr>
          </a:p>
        </p:txBody>
      </p:sp>
      <p:sp>
        <p:nvSpPr>
          <p:cNvPr id="197" name="object 4"/>
          <p:cNvSpPr/>
          <p:nvPr/>
        </p:nvSpPr>
        <p:spPr>
          <a:xfrm>
            <a:off x="13638707" y="1214652"/>
            <a:ext cx="1253076" cy="1253076"/>
          </a:xfrm>
          <a:custGeom>
            <a:avLst/>
            <a:gdLst/>
            <a:ahLst/>
            <a:cxnLst/>
            <a:rect l="l" t="t" r="r" b="b"/>
            <a:pathLst>
              <a:path w="1895475" h="1895475">
                <a:moveTo>
                  <a:pt x="947562" y="0"/>
                </a:moveTo>
                <a:lnTo>
                  <a:pt x="898801" y="1232"/>
                </a:lnTo>
                <a:lnTo>
                  <a:pt x="850679" y="4892"/>
                </a:lnTo>
                <a:lnTo>
                  <a:pt x="803258" y="10918"/>
                </a:lnTo>
                <a:lnTo>
                  <a:pt x="756595" y="19251"/>
                </a:lnTo>
                <a:lnTo>
                  <a:pt x="710752" y="29831"/>
                </a:lnTo>
                <a:lnTo>
                  <a:pt x="665786" y="42600"/>
                </a:lnTo>
                <a:lnTo>
                  <a:pt x="621758" y="57497"/>
                </a:lnTo>
                <a:lnTo>
                  <a:pt x="578728" y="74464"/>
                </a:lnTo>
                <a:lnTo>
                  <a:pt x="536755" y="93439"/>
                </a:lnTo>
                <a:lnTo>
                  <a:pt x="495898" y="114365"/>
                </a:lnTo>
                <a:lnTo>
                  <a:pt x="456217" y="137181"/>
                </a:lnTo>
                <a:lnTo>
                  <a:pt x="417771" y="161828"/>
                </a:lnTo>
                <a:lnTo>
                  <a:pt x="380620" y="188246"/>
                </a:lnTo>
                <a:lnTo>
                  <a:pt x="344824" y="216376"/>
                </a:lnTo>
                <a:lnTo>
                  <a:pt x="310442" y="246158"/>
                </a:lnTo>
                <a:lnTo>
                  <a:pt x="277534" y="277533"/>
                </a:lnTo>
                <a:lnTo>
                  <a:pt x="246159" y="310441"/>
                </a:lnTo>
                <a:lnTo>
                  <a:pt x="216377" y="344823"/>
                </a:lnTo>
                <a:lnTo>
                  <a:pt x="188247" y="380618"/>
                </a:lnTo>
                <a:lnTo>
                  <a:pt x="161828" y="417768"/>
                </a:lnTo>
                <a:lnTo>
                  <a:pt x="137181" y="456214"/>
                </a:lnTo>
                <a:lnTo>
                  <a:pt x="114365" y="495894"/>
                </a:lnTo>
                <a:lnTo>
                  <a:pt x="93439" y="536751"/>
                </a:lnTo>
                <a:lnTo>
                  <a:pt x="74464" y="578724"/>
                </a:lnTo>
                <a:lnTo>
                  <a:pt x="57497" y="621753"/>
                </a:lnTo>
                <a:lnTo>
                  <a:pt x="42600" y="665781"/>
                </a:lnTo>
                <a:lnTo>
                  <a:pt x="29831" y="710745"/>
                </a:lnTo>
                <a:lnTo>
                  <a:pt x="19251" y="756588"/>
                </a:lnTo>
                <a:lnTo>
                  <a:pt x="10918" y="803250"/>
                </a:lnTo>
                <a:lnTo>
                  <a:pt x="4892" y="850671"/>
                </a:lnTo>
                <a:lnTo>
                  <a:pt x="1232" y="898791"/>
                </a:lnTo>
                <a:lnTo>
                  <a:pt x="0" y="947552"/>
                </a:lnTo>
                <a:lnTo>
                  <a:pt x="1232" y="996313"/>
                </a:lnTo>
                <a:lnTo>
                  <a:pt x="4892" y="1044435"/>
                </a:lnTo>
                <a:lnTo>
                  <a:pt x="10918" y="1091856"/>
                </a:lnTo>
                <a:lnTo>
                  <a:pt x="19251" y="1138519"/>
                </a:lnTo>
                <a:lnTo>
                  <a:pt x="29831" y="1184362"/>
                </a:lnTo>
                <a:lnTo>
                  <a:pt x="42600" y="1229328"/>
                </a:lnTo>
                <a:lnTo>
                  <a:pt x="57497" y="1273356"/>
                </a:lnTo>
                <a:lnTo>
                  <a:pt x="74464" y="1316386"/>
                </a:lnTo>
                <a:lnTo>
                  <a:pt x="93439" y="1358359"/>
                </a:lnTo>
                <a:lnTo>
                  <a:pt x="114365" y="1399216"/>
                </a:lnTo>
                <a:lnTo>
                  <a:pt x="137181" y="1438898"/>
                </a:lnTo>
                <a:lnTo>
                  <a:pt x="161828" y="1477343"/>
                </a:lnTo>
                <a:lnTo>
                  <a:pt x="188247" y="1514494"/>
                </a:lnTo>
                <a:lnTo>
                  <a:pt x="216377" y="1550290"/>
                </a:lnTo>
                <a:lnTo>
                  <a:pt x="246159" y="1584672"/>
                </a:lnTo>
                <a:lnTo>
                  <a:pt x="277534" y="1617580"/>
                </a:lnTo>
                <a:lnTo>
                  <a:pt x="310442" y="1648955"/>
                </a:lnTo>
                <a:lnTo>
                  <a:pt x="344824" y="1678737"/>
                </a:lnTo>
                <a:lnTo>
                  <a:pt x="380620" y="1706867"/>
                </a:lnTo>
                <a:lnTo>
                  <a:pt x="417771" y="1733286"/>
                </a:lnTo>
                <a:lnTo>
                  <a:pt x="456217" y="1757933"/>
                </a:lnTo>
                <a:lnTo>
                  <a:pt x="495898" y="1780749"/>
                </a:lnTo>
                <a:lnTo>
                  <a:pt x="536755" y="1801675"/>
                </a:lnTo>
                <a:lnTo>
                  <a:pt x="578728" y="1820650"/>
                </a:lnTo>
                <a:lnTo>
                  <a:pt x="621758" y="1837617"/>
                </a:lnTo>
                <a:lnTo>
                  <a:pt x="665786" y="1852514"/>
                </a:lnTo>
                <a:lnTo>
                  <a:pt x="710752" y="1865283"/>
                </a:lnTo>
                <a:lnTo>
                  <a:pt x="756595" y="1875863"/>
                </a:lnTo>
                <a:lnTo>
                  <a:pt x="803258" y="1884197"/>
                </a:lnTo>
                <a:lnTo>
                  <a:pt x="850679" y="1890222"/>
                </a:lnTo>
                <a:lnTo>
                  <a:pt x="898801" y="1893882"/>
                </a:lnTo>
                <a:lnTo>
                  <a:pt x="947562" y="1895115"/>
                </a:lnTo>
                <a:lnTo>
                  <a:pt x="996324" y="1893882"/>
                </a:lnTo>
                <a:lnTo>
                  <a:pt x="1044445" y="1890222"/>
                </a:lnTo>
                <a:lnTo>
                  <a:pt x="1091867" y="1884197"/>
                </a:lnTo>
                <a:lnTo>
                  <a:pt x="1138529" y="1875863"/>
                </a:lnTo>
                <a:lnTo>
                  <a:pt x="1184373" y="1865283"/>
                </a:lnTo>
                <a:lnTo>
                  <a:pt x="1229338" y="1852514"/>
                </a:lnTo>
                <a:lnTo>
                  <a:pt x="1273366" y="1837617"/>
                </a:lnTo>
                <a:lnTo>
                  <a:pt x="1316396" y="1820650"/>
                </a:lnTo>
                <a:lnTo>
                  <a:pt x="1358370" y="1801675"/>
                </a:lnTo>
                <a:lnTo>
                  <a:pt x="1399227" y="1780749"/>
                </a:lnTo>
                <a:lnTo>
                  <a:pt x="1438908" y="1757933"/>
                </a:lnTo>
                <a:lnTo>
                  <a:pt x="1477354" y="1733286"/>
                </a:lnTo>
                <a:lnTo>
                  <a:pt x="1514504" y="1706867"/>
                </a:lnTo>
                <a:lnTo>
                  <a:pt x="1550300" y="1678737"/>
                </a:lnTo>
                <a:lnTo>
                  <a:pt x="1584682" y="1648955"/>
                </a:lnTo>
                <a:lnTo>
                  <a:pt x="1617590" y="1617580"/>
                </a:lnTo>
                <a:lnTo>
                  <a:pt x="1648965" y="1584672"/>
                </a:lnTo>
                <a:lnTo>
                  <a:pt x="1678748" y="1550290"/>
                </a:lnTo>
                <a:lnTo>
                  <a:pt x="1706878" y="1514494"/>
                </a:lnTo>
                <a:lnTo>
                  <a:pt x="1733296" y="1477343"/>
                </a:lnTo>
                <a:lnTo>
                  <a:pt x="1757943" y="1438898"/>
                </a:lnTo>
                <a:lnTo>
                  <a:pt x="1780759" y="1399216"/>
                </a:lnTo>
                <a:lnTo>
                  <a:pt x="1801685" y="1358359"/>
                </a:lnTo>
                <a:lnTo>
                  <a:pt x="1820661" y="1316386"/>
                </a:lnTo>
                <a:lnTo>
                  <a:pt x="1837627" y="1273356"/>
                </a:lnTo>
                <a:lnTo>
                  <a:pt x="1852524" y="1229328"/>
                </a:lnTo>
                <a:lnTo>
                  <a:pt x="1865293" y="1184362"/>
                </a:lnTo>
                <a:lnTo>
                  <a:pt x="1875874" y="1138519"/>
                </a:lnTo>
                <a:lnTo>
                  <a:pt x="1884207" y="1091856"/>
                </a:lnTo>
                <a:lnTo>
                  <a:pt x="1890233" y="1044435"/>
                </a:lnTo>
                <a:lnTo>
                  <a:pt x="1893892" y="996313"/>
                </a:lnTo>
                <a:lnTo>
                  <a:pt x="1895125" y="947552"/>
                </a:lnTo>
                <a:lnTo>
                  <a:pt x="1893892" y="898791"/>
                </a:lnTo>
                <a:lnTo>
                  <a:pt x="1890233" y="850671"/>
                </a:lnTo>
                <a:lnTo>
                  <a:pt x="1884207" y="803250"/>
                </a:lnTo>
                <a:lnTo>
                  <a:pt x="1875874" y="756588"/>
                </a:lnTo>
                <a:lnTo>
                  <a:pt x="1865293" y="710745"/>
                </a:lnTo>
                <a:lnTo>
                  <a:pt x="1852524" y="665781"/>
                </a:lnTo>
                <a:lnTo>
                  <a:pt x="1837627" y="621753"/>
                </a:lnTo>
                <a:lnTo>
                  <a:pt x="1820661" y="578724"/>
                </a:lnTo>
                <a:lnTo>
                  <a:pt x="1801685" y="536751"/>
                </a:lnTo>
                <a:lnTo>
                  <a:pt x="1780759" y="495894"/>
                </a:lnTo>
                <a:lnTo>
                  <a:pt x="1757943" y="456214"/>
                </a:lnTo>
                <a:lnTo>
                  <a:pt x="1733296" y="417768"/>
                </a:lnTo>
                <a:lnTo>
                  <a:pt x="1706878" y="380618"/>
                </a:lnTo>
                <a:lnTo>
                  <a:pt x="1678748" y="344823"/>
                </a:lnTo>
                <a:lnTo>
                  <a:pt x="1648965" y="310441"/>
                </a:lnTo>
                <a:lnTo>
                  <a:pt x="1617590" y="277533"/>
                </a:lnTo>
                <a:lnTo>
                  <a:pt x="1584682" y="246158"/>
                </a:lnTo>
                <a:lnTo>
                  <a:pt x="1550300" y="216376"/>
                </a:lnTo>
                <a:lnTo>
                  <a:pt x="1514504" y="188246"/>
                </a:lnTo>
                <a:lnTo>
                  <a:pt x="1477354" y="161828"/>
                </a:lnTo>
                <a:lnTo>
                  <a:pt x="1438908" y="137181"/>
                </a:lnTo>
                <a:lnTo>
                  <a:pt x="1399227" y="114365"/>
                </a:lnTo>
                <a:lnTo>
                  <a:pt x="1358370" y="93439"/>
                </a:lnTo>
                <a:lnTo>
                  <a:pt x="1316396" y="74464"/>
                </a:lnTo>
                <a:lnTo>
                  <a:pt x="1273366" y="57497"/>
                </a:lnTo>
                <a:lnTo>
                  <a:pt x="1229338" y="42600"/>
                </a:lnTo>
                <a:lnTo>
                  <a:pt x="1184373" y="29831"/>
                </a:lnTo>
                <a:lnTo>
                  <a:pt x="1138529" y="19251"/>
                </a:lnTo>
                <a:lnTo>
                  <a:pt x="1091867" y="10918"/>
                </a:lnTo>
                <a:lnTo>
                  <a:pt x="1044445" y="4892"/>
                </a:lnTo>
                <a:lnTo>
                  <a:pt x="996324" y="1232"/>
                </a:lnTo>
                <a:lnTo>
                  <a:pt x="947562" y="0"/>
                </a:lnTo>
                <a:close/>
              </a:path>
            </a:pathLst>
          </a:custGeom>
          <a:solidFill>
            <a:schemeClr val="accent5">
              <a:lumMod val="20000"/>
              <a:lumOff val="80000"/>
            </a:schemeClr>
          </a:solidFill>
        </p:spPr>
        <p:txBody>
          <a:bodyPr wrap="square" lIns="0" tIns="0" rIns="0" bIns="0" rtlCol="0"/>
          <a:lstStyle/>
          <a:p>
            <a:endParaRPr sz="2184"/>
          </a:p>
        </p:txBody>
      </p:sp>
      <p:pic>
        <p:nvPicPr>
          <p:cNvPr id="198" name="Picture 19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27629" y="1200184"/>
            <a:ext cx="1275232" cy="1275232"/>
          </a:xfrm>
          <a:prstGeom prst="rect">
            <a:avLst/>
          </a:prstGeom>
        </p:spPr>
      </p:pic>
      <p:pic>
        <p:nvPicPr>
          <p:cNvPr id="199" name="Picture 19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58433" y="1200184"/>
            <a:ext cx="1275232" cy="1275232"/>
          </a:xfrm>
          <a:prstGeom prst="rect">
            <a:avLst/>
          </a:prstGeom>
          <a:ln>
            <a:noFill/>
          </a:ln>
        </p:spPr>
      </p:pic>
      <p:sp>
        <p:nvSpPr>
          <p:cNvPr id="2" name="Rectangle 1">
            <a:extLst>
              <a:ext uri="{FF2B5EF4-FFF2-40B4-BE49-F238E27FC236}">
                <a16:creationId xmlns:a16="http://schemas.microsoft.com/office/drawing/2014/main" id="{387FD6C5-7617-4840-97BB-3949E8FE8974}"/>
              </a:ext>
            </a:extLst>
          </p:cNvPr>
          <p:cNvSpPr/>
          <p:nvPr/>
        </p:nvSpPr>
        <p:spPr>
          <a:xfrm>
            <a:off x="8443614" y="3373071"/>
            <a:ext cx="14436102" cy="5262979"/>
          </a:xfrm>
          <a:prstGeom prst="rect">
            <a:avLst/>
          </a:prstGeom>
        </p:spPr>
        <p:txBody>
          <a:bodyPr wrap="square">
            <a:spAutoFit/>
          </a:bodyPr>
          <a:lstStyle/>
          <a:p>
            <a:pPr algn="just"/>
            <a:r>
              <a:rPr lang="en-US" sz="4200" b="1" dirty="0">
                <a:solidFill>
                  <a:srgbClr val="E1A463"/>
                </a:solidFill>
                <a:latin typeface="Azo Sans Md" panose="02000000000000000000"/>
              </a:rPr>
              <a:t>The average American spends:</a:t>
            </a:r>
          </a:p>
          <a:p>
            <a:pPr marL="571386" indent="-571386" algn="just">
              <a:buFontTx/>
              <a:buChar char="-"/>
            </a:pPr>
            <a:r>
              <a:rPr lang="en-US" sz="4200" dirty="0">
                <a:solidFill>
                  <a:srgbClr val="E1A463"/>
                </a:solidFill>
                <a:latin typeface="Azo Sans Md" panose="02000000000000000000"/>
              </a:rPr>
              <a:t>5 hours researching a car purchase</a:t>
            </a:r>
          </a:p>
          <a:p>
            <a:pPr marL="571386" indent="-571386" algn="just">
              <a:buFontTx/>
              <a:buChar char="-"/>
            </a:pPr>
            <a:r>
              <a:rPr lang="en-US" sz="4200" dirty="0">
                <a:solidFill>
                  <a:srgbClr val="E1A463"/>
                </a:solidFill>
                <a:latin typeface="Azo Sans Md" panose="02000000000000000000"/>
              </a:rPr>
              <a:t>5+ hours researching a vacation</a:t>
            </a:r>
          </a:p>
          <a:p>
            <a:pPr marL="571386" indent="-571386" algn="just">
              <a:buFontTx/>
              <a:buChar char="-"/>
            </a:pPr>
            <a:r>
              <a:rPr lang="en-US" sz="4200" dirty="0">
                <a:solidFill>
                  <a:srgbClr val="E1A463"/>
                </a:solidFill>
                <a:latin typeface="Azo Sans Md" panose="02000000000000000000"/>
              </a:rPr>
              <a:t>10 hours brushing their teeth each year</a:t>
            </a:r>
          </a:p>
          <a:p>
            <a:pPr marL="571386" indent="-571386" algn="just">
              <a:buFontTx/>
              <a:buChar char="-"/>
            </a:pPr>
            <a:r>
              <a:rPr lang="en-US" sz="4200" dirty="0">
                <a:solidFill>
                  <a:srgbClr val="E1A463"/>
                </a:solidFill>
                <a:latin typeface="Azo Sans Md" panose="02000000000000000000"/>
              </a:rPr>
              <a:t>124 hours researching a house purchase</a:t>
            </a:r>
          </a:p>
          <a:p>
            <a:pPr marL="571386" indent="-571386" algn="just">
              <a:buFontTx/>
              <a:buChar char="-"/>
            </a:pPr>
            <a:r>
              <a:rPr lang="en-US" sz="4200" dirty="0">
                <a:solidFill>
                  <a:srgbClr val="E1A463"/>
                </a:solidFill>
                <a:latin typeface="Azo Sans Md" panose="02000000000000000000"/>
              </a:rPr>
              <a:t>250 hours planning a wedding</a:t>
            </a:r>
          </a:p>
          <a:p>
            <a:pPr marL="571386" indent="-571386" algn="just">
              <a:buFontTx/>
              <a:buChar char="-"/>
            </a:pPr>
            <a:r>
              <a:rPr lang="en-US" sz="4200" dirty="0">
                <a:solidFill>
                  <a:srgbClr val="E1A463"/>
                </a:solidFill>
                <a:latin typeface="Azo Sans Md" panose="02000000000000000000"/>
              </a:rPr>
              <a:t>335 hours doing hair &amp; makeup each year</a:t>
            </a:r>
          </a:p>
          <a:p>
            <a:pPr marL="571386" indent="-571386" algn="just">
              <a:buFontTx/>
              <a:buChar char="-"/>
            </a:pPr>
            <a:r>
              <a:rPr lang="en-US" sz="4200" dirty="0">
                <a:solidFill>
                  <a:srgbClr val="E1A463"/>
                </a:solidFill>
                <a:latin typeface="Azo Sans Md" panose="02000000000000000000"/>
              </a:rPr>
              <a:t>876 hours on social media each year</a:t>
            </a:r>
          </a:p>
        </p:txBody>
      </p:sp>
      <p:sp>
        <p:nvSpPr>
          <p:cNvPr id="54" name="Rectangle 53">
            <a:extLst>
              <a:ext uri="{FF2B5EF4-FFF2-40B4-BE49-F238E27FC236}">
                <a16:creationId xmlns:a16="http://schemas.microsoft.com/office/drawing/2014/main" id="{E00D2843-E221-A649-B6D0-3125D9DF82B4}"/>
              </a:ext>
            </a:extLst>
          </p:cNvPr>
          <p:cNvSpPr/>
          <p:nvPr/>
        </p:nvSpPr>
        <p:spPr>
          <a:xfrm>
            <a:off x="8520910" y="9281101"/>
            <a:ext cx="14436102" cy="2031325"/>
          </a:xfrm>
          <a:prstGeom prst="rect">
            <a:avLst/>
          </a:prstGeom>
        </p:spPr>
        <p:txBody>
          <a:bodyPr wrap="square">
            <a:spAutoFit/>
          </a:bodyPr>
          <a:lstStyle/>
          <a:p>
            <a:pPr algn="just"/>
            <a:r>
              <a:rPr lang="en-US" sz="4200" b="1" dirty="0">
                <a:solidFill>
                  <a:srgbClr val="E1A363"/>
                </a:solidFill>
                <a:latin typeface="Azo Sans Md" panose="02000000000000000000"/>
              </a:rPr>
              <a:t>Retirement Planning…</a:t>
            </a:r>
          </a:p>
          <a:p>
            <a:pPr algn="just"/>
            <a:endParaRPr lang="en-US" sz="4200" dirty="0">
              <a:solidFill>
                <a:srgbClr val="E1A363"/>
              </a:solidFill>
              <a:latin typeface="Azo Sans Md" panose="02000000000000000000"/>
            </a:endParaRPr>
          </a:p>
          <a:p>
            <a:pPr algn="just"/>
            <a:r>
              <a:rPr lang="en-US" sz="4200" dirty="0">
                <a:solidFill>
                  <a:srgbClr val="E1A363"/>
                </a:solidFill>
                <a:latin typeface="Azo Sans Md" panose="02000000000000000000"/>
              </a:rPr>
              <a:t>…90% of people said less than 5 hours per year</a:t>
            </a:r>
          </a:p>
        </p:txBody>
      </p:sp>
    </p:spTree>
    <p:extLst>
      <p:ext uri="{BB962C8B-B14F-4D97-AF65-F5344CB8AC3E}">
        <p14:creationId xmlns:p14="http://schemas.microsoft.com/office/powerpoint/2010/main" val="151215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20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20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20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20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20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fade">
                                      <p:cBhvr>
                                        <p:cTn id="37" dur="20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fade">
                                      <p:cBhvr>
                                        <p:cTn id="42" dur="2000"/>
                                        <p:tgtEl>
                                          <p:spTgt spid="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4">
                                            <p:txEl>
                                              <p:pRg st="0" end="0"/>
                                            </p:txEl>
                                          </p:spTgt>
                                        </p:tgtEl>
                                        <p:attrNameLst>
                                          <p:attrName>style.visibility</p:attrName>
                                        </p:attrNameLst>
                                      </p:cBhvr>
                                      <p:to>
                                        <p:strVal val="visible"/>
                                      </p:to>
                                    </p:set>
                                    <p:animEffect transition="in" filter="fade">
                                      <p:cBhvr>
                                        <p:cTn id="47" dur="500"/>
                                        <p:tgtEl>
                                          <p:spTgt spid="54">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4">
                                            <p:txEl>
                                              <p:pRg st="2" end="2"/>
                                            </p:txEl>
                                          </p:spTgt>
                                        </p:tgtEl>
                                        <p:attrNameLst>
                                          <p:attrName>style.visibility</p:attrName>
                                        </p:attrNameLst>
                                      </p:cBhvr>
                                      <p:to>
                                        <p:strVal val="visible"/>
                                      </p:to>
                                    </p:set>
                                    <p:animEffect transition="in" filter="fade">
                                      <p:cBhvr>
                                        <p:cTn id="52" dur="500"/>
                                        <p:tgtEl>
                                          <p:spTgt spid="5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54"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FC9D5EC4-0826-6347-96F8-97EBAD64348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0"/>
            <a:ext cx="24387443" cy="7210766"/>
          </a:xfrm>
          <a:prstGeom prst="rect">
            <a:avLst/>
          </a:prstGeom>
        </p:spPr>
      </p:pic>
      <p:sp>
        <p:nvSpPr>
          <p:cNvPr id="20" name="Rectangle 19">
            <a:extLst>
              <a:ext uri="{FF2B5EF4-FFF2-40B4-BE49-F238E27FC236}">
                <a16:creationId xmlns:a16="http://schemas.microsoft.com/office/drawing/2014/main" id="{773398AF-CE60-1B41-A397-BC4B6D5519FA}"/>
              </a:ext>
            </a:extLst>
          </p:cNvPr>
          <p:cNvSpPr/>
          <p:nvPr/>
        </p:nvSpPr>
        <p:spPr>
          <a:xfrm>
            <a:off x="-1" y="0"/>
            <a:ext cx="24387176" cy="7210766"/>
          </a:xfrm>
          <a:prstGeom prst="rect">
            <a:avLst/>
          </a:prstGeom>
          <a:solidFill>
            <a:srgbClr val="2C4654">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E17730C5-33B2-3341-AA9F-86FB0FF6862D}"/>
              </a:ext>
            </a:extLst>
          </p:cNvPr>
          <p:cNvSpPr>
            <a:spLocks noGrp="1"/>
          </p:cNvSpPr>
          <p:nvPr>
            <p:ph type="body" sz="quarter" idx="12"/>
          </p:nvPr>
        </p:nvSpPr>
        <p:spPr>
          <a:xfrm>
            <a:off x="1392239" y="3458953"/>
            <a:ext cx="21674588" cy="1511252"/>
          </a:xfrm>
        </p:spPr>
        <p:txBody>
          <a:bodyPr>
            <a:normAutofit/>
          </a:bodyPr>
          <a:lstStyle/>
          <a:p>
            <a:pPr algn="ctr"/>
            <a:r>
              <a:rPr lang="en-US" sz="8800" b="1" dirty="0">
                <a:solidFill>
                  <a:schemeClr val="bg1"/>
                </a:solidFill>
                <a:latin typeface="Metropolis" pitchFamily="2" charset="77"/>
              </a:rPr>
              <a:t>TODAY’S TOPICS</a:t>
            </a:r>
          </a:p>
        </p:txBody>
      </p:sp>
      <p:sp>
        <p:nvSpPr>
          <p:cNvPr id="3" name="Text Placeholder 2">
            <a:extLst>
              <a:ext uri="{FF2B5EF4-FFF2-40B4-BE49-F238E27FC236}">
                <a16:creationId xmlns:a16="http://schemas.microsoft.com/office/drawing/2014/main" id="{B3CDCB95-AC8E-6948-91B3-ADD81974B172}"/>
              </a:ext>
            </a:extLst>
          </p:cNvPr>
          <p:cNvSpPr>
            <a:spLocks noGrp="1"/>
          </p:cNvSpPr>
          <p:nvPr>
            <p:ph type="body" sz="quarter" idx="13"/>
          </p:nvPr>
        </p:nvSpPr>
        <p:spPr>
          <a:xfrm>
            <a:off x="4218479" y="6372204"/>
            <a:ext cx="1800200" cy="1721955"/>
          </a:xfrm>
        </p:spPr>
        <p:txBody>
          <a:bodyPr/>
          <a:lstStyle/>
          <a:p>
            <a:r>
              <a:rPr lang="en-US" dirty="0"/>
              <a:t>1</a:t>
            </a:r>
          </a:p>
        </p:txBody>
      </p:sp>
      <p:sp>
        <p:nvSpPr>
          <p:cNvPr id="4" name="Text Placeholder 3">
            <a:extLst>
              <a:ext uri="{FF2B5EF4-FFF2-40B4-BE49-F238E27FC236}">
                <a16:creationId xmlns:a16="http://schemas.microsoft.com/office/drawing/2014/main" id="{DC868061-4753-CD4B-ADF8-628D802A93F7}"/>
              </a:ext>
            </a:extLst>
          </p:cNvPr>
          <p:cNvSpPr>
            <a:spLocks noGrp="1"/>
          </p:cNvSpPr>
          <p:nvPr>
            <p:ph type="body" sz="quarter" idx="14"/>
          </p:nvPr>
        </p:nvSpPr>
        <p:spPr>
          <a:xfrm>
            <a:off x="2202255" y="8552977"/>
            <a:ext cx="5904804" cy="1269969"/>
          </a:xfrm>
        </p:spPr>
        <p:txBody>
          <a:bodyPr>
            <a:normAutofit/>
          </a:bodyPr>
          <a:lstStyle/>
          <a:p>
            <a:r>
              <a:rPr lang="en-US" sz="4500" dirty="0">
                <a:solidFill>
                  <a:srgbClr val="2C4654"/>
                </a:solidFill>
              </a:rPr>
              <a:t>Basics of Budgeting</a:t>
            </a:r>
          </a:p>
        </p:txBody>
      </p:sp>
      <p:sp>
        <p:nvSpPr>
          <p:cNvPr id="5" name="Text Placeholder 4">
            <a:extLst>
              <a:ext uri="{FF2B5EF4-FFF2-40B4-BE49-F238E27FC236}">
                <a16:creationId xmlns:a16="http://schemas.microsoft.com/office/drawing/2014/main" id="{F5D6E83D-B092-7946-B525-E75F8F4DF7D2}"/>
              </a:ext>
            </a:extLst>
          </p:cNvPr>
          <p:cNvSpPr>
            <a:spLocks noGrp="1"/>
          </p:cNvSpPr>
          <p:nvPr>
            <p:ph type="body" sz="quarter" idx="22"/>
          </p:nvPr>
        </p:nvSpPr>
        <p:spPr>
          <a:xfrm>
            <a:off x="2202255" y="9496158"/>
            <a:ext cx="5904804" cy="3159138"/>
          </a:xfrm>
        </p:spPr>
        <p:txBody>
          <a:bodyPr>
            <a:noAutofit/>
          </a:bodyPr>
          <a:lstStyle/>
          <a:p>
            <a:r>
              <a:rPr lang="en-US" sz="3500" dirty="0"/>
              <a:t>If you don’t know how to create a budget, you are not alone! Fortunately, Kurt Goss is equipped to help you build a basic budget.</a:t>
            </a:r>
          </a:p>
        </p:txBody>
      </p:sp>
      <p:sp>
        <p:nvSpPr>
          <p:cNvPr id="6" name="Text Placeholder 5">
            <a:extLst>
              <a:ext uri="{FF2B5EF4-FFF2-40B4-BE49-F238E27FC236}">
                <a16:creationId xmlns:a16="http://schemas.microsoft.com/office/drawing/2014/main" id="{82FC29EE-1612-1449-991C-A8E447BB3851}"/>
              </a:ext>
            </a:extLst>
          </p:cNvPr>
          <p:cNvSpPr>
            <a:spLocks noGrp="1"/>
          </p:cNvSpPr>
          <p:nvPr>
            <p:ph type="body" sz="quarter" idx="23"/>
          </p:nvPr>
        </p:nvSpPr>
        <p:spPr>
          <a:xfrm>
            <a:off x="11185327" y="6372204"/>
            <a:ext cx="1800200" cy="1721955"/>
          </a:xfrm>
        </p:spPr>
        <p:txBody>
          <a:bodyPr/>
          <a:lstStyle/>
          <a:p>
            <a:r>
              <a:rPr lang="en-US" dirty="0"/>
              <a:t>2</a:t>
            </a:r>
          </a:p>
        </p:txBody>
      </p:sp>
      <p:sp>
        <p:nvSpPr>
          <p:cNvPr id="7" name="Text Placeholder 6">
            <a:extLst>
              <a:ext uri="{FF2B5EF4-FFF2-40B4-BE49-F238E27FC236}">
                <a16:creationId xmlns:a16="http://schemas.microsoft.com/office/drawing/2014/main" id="{AB3AD878-B3CE-FB47-8B70-101248387D1A}"/>
              </a:ext>
            </a:extLst>
          </p:cNvPr>
          <p:cNvSpPr>
            <a:spLocks noGrp="1"/>
          </p:cNvSpPr>
          <p:nvPr>
            <p:ph type="body" sz="quarter" idx="24"/>
          </p:nvPr>
        </p:nvSpPr>
        <p:spPr>
          <a:xfrm>
            <a:off x="9169103" y="8552977"/>
            <a:ext cx="5904804" cy="1269969"/>
          </a:xfrm>
        </p:spPr>
        <p:txBody>
          <a:bodyPr>
            <a:normAutofit/>
          </a:bodyPr>
          <a:lstStyle/>
          <a:p>
            <a:r>
              <a:rPr lang="en-US" sz="4500" dirty="0">
                <a:solidFill>
                  <a:srgbClr val="2C4654"/>
                </a:solidFill>
              </a:rPr>
              <a:t>Reducing Expenses</a:t>
            </a:r>
          </a:p>
        </p:txBody>
      </p:sp>
      <p:sp>
        <p:nvSpPr>
          <p:cNvPr id="8" name="Text Placeholder 7">
            <a:extLst>
              <a:ext uri="{FF2B5EF4-FFF2-40B4-BE49-F238E27FC236}">
                <a16:creationId xmlns:a16="http://schemas.microsoft.com/office/drawing/2014/main" id="{85D6DCD3-78D9-484D-AB55-D7938A642B20}"/>
              </a:ext>
            </a:extLst>
          </p:cNvPr>
          <p:cNvSpPr>
            <a:spLocks noGrp="1"/>
          </p:cNvSpPr>
          <p:nvPr>
            <p:ph type="body" sz="quarter" idx="25"/>
          </p:nvPr>
        </p:nvSpPr>
        <p:spPr>
          <a:xfrm>
            <a:off x="9277131" y="9496158"/>
            <a:ext cx="5904804" cy="3159138"/>
          </a:xfrm>
        </p:spPr>
        <p:txBody>
          <a:bodyPr>
            <a:normAutofit/>
          </a:bodyPr>
          <a:lstStyle/>
          <a:p>
            <a:r>
              <a:rPr lang="en-US" sz="3500" dirty="0"/>
              <a:t>There are so many ways that you can reduce expenses in your daily life. Julie Mustard will give some practical ways to begin this process.</a:t>
            </a:r>
          </a:p>
        </p:txBody>
      </p:sp>
      <p:sp>
        <p:nvSpPr>
          <p:cNvPr id="9" name="Text Placeholder 8">
            <a:extLst>
              <a:ext uri="{FF2B5EF4-FFF2-40B4-BE49-F238E27FC236}">
                <a16:creationId xmlns:a16="http://schemas.microsoft.com/office/drawing/2014/main" id="{0965E3A6-0762-1748-8C66-D19C64EF1528}"/>
              </a:ext>
            </a:extLst>
          </p:cNvPr>
          <p:cNvSpPr>
            <a:spLocks noGrp="1"/>
          </p:cNvSpPr>
          <p:nvPr>
            <p:ph type="body" sz="quarter" idx="26"/>
          </p:nvPr>
        </p:nvSpPr>
        <p:spPr>
          <a:xfrm>
            <a:off x="18152175" y="6372204"/>
            <a:ext cx="1800200" cy="1721955"/>
          </a:xfrm>
        </p:spPr>
        <p:txBody>
          <a:bodyPr/>
          <a:lstStyle/>
          <a:p>
            <a:r>
              <a:rPr lang="en-US" dirty="0"/>
              <a:t>3</a:t>
            </a:r>
          </a:p>
        </p:txBody>
      </p:sp>
      <p:sp>
        <p:nvSpPr>
          <p:cNvPr id="10" name="Text Placeholder 9">
            <a:extLst>
              <a:ext uri="{FF2B5EF4-FFF2-40B4-BE49-F238E27FC236}">
                <a16:creationId xmlns:a16="http://schemas.microsoft.com/office/drawing/2014/main" id="{B8595E51-AB77-B44D-8825-057D7F73BD5D}"/>
              </a:ext>
            </a:extLst>
          </p:cNvPr>
          <p:cNvSpPr>
            <a:spLocks noGrp="1"/>
          </p:cNvSpPr>
          <p:nvPr>
            <p:ph type="body" sz="quarter" idx="27"/>
          </p:nvPr>
        </p:nvSpPr>
        <p:spPr>
          <a:xfrm>
            <a:off x="16135951" y="8552977"/>
            <a:ext cx="5904804" cy="1269969"/>
          </a:xfrm>
        </p:spPr>
        <p:txBody>
          <a:bodyPr>
            <a:normAutofit/>
          </a:bodyPr>
          <a:lstStyle/>
          <a:p>
            <a:r>
              <a:rPr lang="en-US" sz="4500" dirty="0">
                <a:solidFill>
                  <a:srgbClr val="2C4654"/>
                </a:solidFill>
              </a:rPr>
              <a:t>Creating a Plan</a:t>
            </a:r>
          </a:p>
        </p:txBody>
      </p:sp>
      <p:sp>
        <p:nvSpPr>
          <p:cNvPr id="11" name="Text Placeholder 10">
            <a:extLst>
              <a:ext uri="{FF2B5EF4-FFF2-40B4-BE49-F238E27FC236}">
                <a16:creationId xmlns:a16="http://schemas.microsoft.com/office/drawing/2014/main" id="{F1141E3F-983A-4E45-A641-5C4EFFA1470F}"/>
              </a:ext>
            </a:extLst>
          </p:cNvPr>
          <p:cNvSpPr>
            <a:spLocks noGrp="1"/>
          </p:cNvSpPr>
          <p:nvPr>
            <p:ph type="body" sz="quarter" idx="28"/>
          </p:nvPr>
        </p:nvSpPr>
        <p:spPr>
          <a:xfrm>
            <a:off x="16135951" y="9496158"/>
            <a:ext cx="5904804" cy="3159138"/>
          </a:xfrm>
        </p:spPr>
        <p:txBody>
          <a:bodyPr>
            <a:normAutofit/>
          </a:bodyPr>
          <a:lstStyle/>
          <a:p>
            <a:r>
              <a:rPr lang="en-US" sz="3500" dirty="0"/>
              <a:t>Turn your current problem into an opportunity. Jonathan Wield will give you a couple of principles and </a:t>
            </a:r>
            <a:r>
              <a:rPr lang="en-US" sz="3500" dirty="0" err="1"/>
              <a:t>practicals</a:t>
            </a:r>
            <a:r>
              <a:rPr lang="en-US" sz="3500" dirty="0"/>
              <a:t> for recession proofing your plan.</a:t>
            </a:r>
          </a:p>
        </p:txBody>
      </p:sp>
      <p:sp>
        <p:nvSpPr>
          <p:cNvPr id="15" name="Rectangle 14">
            <a:extLst>
              <a:ext uri="{FF2B5EF4-FFF2-40B4-BE49-F238E27FC236}">
                <a16:creationId xmlns:a16="http://schemas.microsoft.com/office/drawing/2014/main" id="{9CEB81EF-DA53-534C-A399-5553D1C0226A}"/>
              </a:ext>
            </a:extLst>
          </p:cNvPr>
          <p:cNvSpPr/>
          <p:nvPr/>
        </p:nvSpPr>
        <p:spPr>
          <a:xfrm>
            <a:off x="0" y="0"/>
            <a:ext cx="24387175" cy="536028"/>
          </a:xfrm>
          <a:prstGeom prst="rect">
            <a:avLst/>
          </a:prstGeom>
          <a:solidFill>
            <a:srgbClr val="5F8F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ED84361D-B3A6-F14B-9221-321D40A3243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4477" y="1229997"/>
            <a:ext cx="3750723" cy="523678"/>
          </a:xfrm>
          <a:prstGeom prst="rect">
            <a:avLst/>
          </a:prstGeom>
        </p:spPr>
      </p:pic>
    </p:spTree>
    <p:extLst>
      <p:ext uri="{BB962C8B-B14F-4D97-AF65-F5344CB8AC3E}">
        <p14:creationId xmlns:p14="http://schemas.microsoft.com/office/powerpoint/2010/main" val="2234903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6C0B41E5-0D4E-2A4B-B562-610934020F47}"/>
              </a:ext>
            </a:extLst>
          </p:cNvPr>
          <p:cNvPicPr>
            <a:picLocks noChangeAspect="1"/>
          </p:cNvPicPr>
          <p:nvPr/>
        </p:nvPicPr>
        <p:blipFill>
          <a:blip r:embed="rId2">
            <a:extLst>
              <a:ext uri="{BEBA8EAE-BF5A-486C-A8C5-ECC9F3942E4B}">
                <a14:imgProps xmlns:a14="http://schemas.microsoft.com/office/drawing/2010/main">
                  <a14:imgLayer>
                    <a14:imgEffect>
                      <a14:brightnessContrast contrast="-3000"/>
                    </a14:imgEffect>
                  </a14:imgLayer>
                </a14:imgProps>
              </a:ext>
            </a:extLst>
          </a:blip>
          <a:stretch>
            <a:fillRect/>
          </a:stretch>
        </p:blipFill>
        <p:spPr>
          <a:xfrm>
            <a:off x="1585" y="-2"/>
            <a:ext cx="24384004" cy="13716004"/>
          </a:xfrm>
          <a:prstGeom prst="rect">
            <a:avLst/>
          </a:prstGeom>
        </p:spPr>
      </p:pic>
      <p:sp>
        <p:nvSpPr>
          <p:cNvPr id="4" name="object 4"/>
          <p:cNvSpPr/>
          <p:nvPr/>
        </p:nvSpPr>
        <p:spPr>
          <a:xfrm>
            <a:off x="2572619" y="1236504"/>
            <a:ext cx="2298536" cy="2298536"/>
          </a:xfrm>
          <a:custGeom>
            <a:avLst/>
            <a:gdLst/>
            <a:ahLst/>
            <a:cxnLst/>
            <a:rect l="l" t="t" r="r" b="b"/>
            <a:pathLst>
              <a:path w="1895475" h="1895475">
                <a:moveTo>
                  <a:pt x="947562" y="0"/>
                </a:moveTo>
                <a:lnTo>
                  <a:pt x="898801" y="1232"/>
                </a:lnTo>
                <a:lnTo>
                  <a:pt x="850679" y="4892"/>
                </a:lnTo>
                <a:lnTo>
                  <a:pt x="803258" y="10918"/>
                </a:lnTo>
                <a:lnTo>
                  <a:pt x="756595" y="19251"/>
                </a:lnTo>
                <a:lnTo>
                  <a:pt x="710752" y="29831"/>
                </a:lnTo>
                <a:lnTo>
                  <a:pt x="665786" y="42600"/>
                </a:lnTo>
                <a:lnTo>
                  <a:pt x="621758" y="57497"/>
                </a:lnTo>
                <a:lnTo>
                  <a:pt x="578728" y="74464"/>
                </a:lnTo>
                <a:lnTo>
                  <a:pt x="536755" y="93439"/>
                </a:lnTo>
                <a:lnTo>
                  <a:pt x="495898" y="114365"/>
                </a:lnTo>
                <a:lnTo>
                  <a:pt x="456217" y="137181"/>
                </a:lnTo>
                <a:lnTo>
                  <a:pt x="417771" y="161828"/>
                </a:lnTo>
                <a:lnTo>
                  <a:pt x="380620" y="188246"/>
                </a:lnTo>
                <a:lnTo>
                  <a:pt x="344824" y="216376"/>
                </a:lnTo>
                <a:lnTo>
                  <a:pt x="310442" y="246158"/>
                </a:lnTo>
                <a:lnTo>
                  <a:pt x="277534" y="277533"/>
                </a:lnTo>
                <a:lnTo>
                  <a:pt x="246159" y="310441"/>
                </a:lnTo>
                <a:lnTo>
                  <a:pt x="216377" y="344823"/>
                </a:lnTo>
                <a:lnTo>
                  <a:pt x="188247" y="380618"/>
                </a:lnTo>
                <a:lnTo>
                  <a:pt x="161828" y="417768"/>
                </a:lnTo>
                <a:lnTo>
                  <a:pt x="137181" y="456214"/>
                </a:lnTo>
                <a:lnTo>
                  <a:pt x="114365" y="495894"/>
                </a:lnTo>
                <a:lnTo>
                  <a:pt x="93439" y="536751"/>
                </a:lnTo>
                <a:lnTo>
                  <a:pt x="74464" y="578724"/>
                </a:lnTo>
                <a:lnTo>
                  <a:pt x="57497" y="621753"/>
                </a:lnTo>
                <a:lnTo>
                  <a:pt x="42600" y="665781"/>
                </a:lnTo>
                <a:lnTo>
                  <a:pt x="29831" y="710745"/>
                </a:lnTo>
                <a:lnTo>
                  <a:pt x="19251" y="756588"/>
                </a:lnTo>
                <a:lnTo>
                  <a:pt x="10918" y="803250"/>
                </a:lnTo>
                <a:lnTo>
                  <a:pt x="4892" y="850671"/>
                </a:lnTo>
                <a:lnTo>
                  <a:pt x="1232" y="898791"/>
                </a:lnTo>
                <a:lnTo>
                  <a:pt x="0" y="947552"/>
                </a:lnTo>
                <a:lnTo>
                  <a:pt x="1232" y="996313"/>
                </a:lnTo>
                <a:lnTo>
                  <a:pt x="4892" y="1044435"/>
                </a:lnTo>
                <a:lnTo>
                  <a:pt x="10918" y="1091856"/>
                </a:lnTo>
                <a:lnTo>
                  <a:pt x="19251" y="1138519"/>
                </a:lnTo>
                <a:lnTo>
                  <a:pt x="29831" y="1184362"/>
                </a:lnTo>
                <a:lnTo>
                  <a:pt x="42600" y="1229328"/>
                </a:lnTo>
                <a:lnTo>
                  <a:pt x="57497" y="1273356"/>
                </a:lnTo>
                <a:lnTo>
                  <a:pt x="74464" y="1316386"/>
                </a:lnTo>
                <a:lnTo>
                  <a:pt x="93439" y="1358359"/>
                </a:lnTo>
                <a:lnTo>
                  <a:pt x="114365" y="1399216"/>
                </a:lnTo>
                <a:lnTo>
                  <a:pt x="137181" y="1438898"/>
                </a:lnTo>
                <a:lnTo>
                  <a:pt x="161828" y="1477343"/>
                </a:lnTo>
                <a:lnTo>
                  <a:pt x="188247" y="1514494"/>
                </a:lnTo>
                <a:lnTo>
                  <a:pt x="216377" y="1550290"/>
                </a:lnTo>
                <a:lnTo>
                  <a:pt x="246159" y="1584672"/>
                </a:lnTo>
                <a:lnTo>
                  <a:pt x="277534" y="1617580"/>
                </a:lnTo>
                <a:lnTo>
                  <a:pt x="310442" y="1648955"/>
                </a:lnTo>
                <a:lnTo>
                  <a:pt x="344824" y="1678737"/>
                </a:lnTo>
                <a:lnTo>
                  <a:pt x="380620" y="1706867"/>
                </a:lnTo>
                <a:lnTo>
                  <a:pt x="417771" y="1733286"/>
                </a:lnTo>
                <a:lnTo>
                  <a:pt x="456217" y="1757933"/>
                </a:lnTo>
                <a:lnTo>
                  <a:pt x="495898" y="1780749"/>
                </a:lnTo>
                <a:lnTo>
                  <a:pt x="536755" y="1801675"/>
                </a:lnTo>
                <a:lnTo>
                  <a:pt x="578728" y="1820650"/>
                </a:lnTo>
                <a:lnTo>
                  <a:pt x="621758" y="1837617"/>
                </a:lnTo>
                <a:lnTo>
                  <a:pt x="665786" y="1852514"/>
                </a:lnTo>
                <a:lnTo>
                  <a:pt x="710752" y="1865283"/>
                </a:lnTo>
                <a:lnTo>
                  <a:pt x="756595" y="1875863"/>
                </a:lnTo>
                <a:lnTo>
                  <a:pt x="803258" y="1884197"/>
                </a:lnTo>
                <a:lnTo>
                  <a:pt x="850679" y="1890222"/>
                </a:lnTo>
                <a:lnTo>
                  <a:pt x="898801" y="1893882"/>
                </a:lnTo>
                <a:lnTo>
                  <a:pt x="947562" y="1895115"/>
                </a:lnTo>
                <a:lnTo>
                  <a:pt x="996324" y="1893882"/>
                </a:lnTo>
                <a:lnTo>
                  <a:pt x="1044445" y="1890222"/>
                </a:lnTo>
                <a:lnTo>
                  <a:pt x="1091867" y="1884197"/>
                </a:lnTo>
                <a:lnTo>
                  <a:pt x="1138529" y="1875863"/>
                </a:lnTo>
                <a:lnTo>
                  <a:pt x="1184373" y="1865283"/>
                </a:lnTo>
                <a:lnTo>
                  <a:pt x="1229338" y="1852514"/>
                </a:lnTo>
                <a:lnTo>
                  <a:pt x="1273366" y="1837617"/>
                </a:lnTo>
                <a:lnTo>
                  <a:pt x="1316396" y="1820650"/>
                </a:lnTo>
                <a:lnTo>
                  <a:pt x="1358370" y="1801675"/>
                </a:lnTo>
                <a:lnTo>
                  <a:pt x="1399227" y="1780749"/>
                </a:lnTo>
                <a:lnTo>
                  <a:pt x="1438908" y="1757933"/>
                </a:lnTo>
                <a:lnTo>
                  <a:pt x="1477354" y="1733286"/>
                </a:lnTo>
                <a:lnTo>
                  <a:pt x="1514504" y="1706867"/>
                </a:lnTo>
                <a:lnTo>
                  <a:pt x="1550300" y="1678737"/>
                </a:lnTo>
                <a:lnTo>
                  <a:pt x="1584682" y="1648955"/>
                </a:lnTo>
                <a:lnTo>
                  <a:pt x="1617590" y="1617580"/>
                </a:lnTo>
                <a:lnTo>
                  <a:pt x="1648965" y="1584672"/>
                </a:lnTo>
                <a:lnTo>
                  <a:pt x="1678748" y="1550290"/>
                </a:lnTo>
                <a:lnTo>
                  <a:pt x="1706878" y="1514494"/>
                </a:lnTo>
                <a:lnTo>
                  <a:pt x="1733296" y="1477343"/>
                </a:lnTo>
                <a:lnTo>
                  <a:pt x="1757943" y="1438898"/>
                </a:lnTo>
                <a:lnTo>
                  <a:pt x="1780759" y="1399216"/>
                </a:lnTo>
                <a:lnTo>
                  <a:pt x="1801685" y="1358359"/>
                </a:lnTo>
                <a:lnTo>
                  <a:pt x="1820661" y="1316386"/>
                </a:lnTo>
                <a:lnTo>
                  <a:pt x="1837627" y="1273356"/>
                </a:lnTo>
                <a:lnTo>
                  <a:pt x="1852524" y="1229328"/>
                </a:lnTo>
                <a:lnTo>
                  <a:pt x="1865293" y="1184362"/>
                </a:lnTo>
                <a:lnTo>
                  <a:pt x="1875874" y="1138519"/>
                </a:lnTo>
                <a:lnTo>
                  <a:pt x="1884207" y="1091856"/>
                </a:lnTo>
                <a:lnTo>
                  <a:pt x="1890233" y="1044435"/>
                </a:lnTo>
                <a:lnTo>
                  <a:pt x="1893892" y="996313"/>
                </a:lnTo>
                <a:lnTo>
                  <a:pt x="1895125" y="947552"/>
                </a:lnTo>
                <a:lnTo>
                  <a:pt x="1893892" y="898791"/>
                </a:lnTo>
                <a:lnTo>
                  <a:pt x="1890233" y="850671"/>
                </a:lnTo>
                <a:lnTo>
                  <a:pt x="1884207" y="803250"/>
                </a:lnTo>
                <a:lnTo>
                  <a:pt x="1875874" y="756588"/>
                </a:lnTo>
                <a:lnTo>
                  <a:pt x="1865293" y="710745"/>
                </a:lnTo>
                <a:lnTo>
                  <a:pt x="1852524" y="665781"/>
                </a:lnTo>
                <a:lnTo>
                  <a:pt x="1837627" y="621753"/>
                </a:lnTo>
                <a:lnTo>
                  <a:pt x="1820661" y="578724"/>
                </a:lnTo>
                <a:lnTo>
                  <a:pt x="1801685" y="536751"/>
                </a:lnTo>
                <a:lnTo>
                  <a:pt x="1780759" y="495894"/>
                </a:lnTo>
                <a:lnTo>
                  <a:pt x="1757943" y="456214"/>
                </a:lnTo>
                <a:lnTo>
                  <a:pt x="1733296" y="417768"/>
                </a:lnTo>
                <a:lnTo>
                  <a:pt x="1706878" y="380618"/>
                </a:lnTo>
                <a:lnTo>
                  <a:pt x="1678748" y="344823"/>
                </a:lnTo>
                <a:lnTo>
                  <a:pt x="1648965" y="310441"/>
                </a:lnTo>
                <a:lnTo>
                  <a:pt x="1617590" y="277533"/>
                </a:lnTo>
                <a:lnTo>
                  <a:pt x="1584682" y="246158"/>
                </a:lnTo>
                <a:lnTo>
                  <a:pt x="1550300" y="216376"/>
                </a:lnTo>
                <a:lnTo>
                  <a:pt x="1514504" y="188246"/>
                </a:lnTo>
                <a:lnTo>
                  <a:pt x="1477354" y="161828"/>
                </a:lnTo>
                <a:lnTo>
                  <a:pt x="1438908" y="137181"/>
                </a:lnTo>
                <a:lnTo>
                  <a:pt x="1399227" y="114365"/>
                </a:lnTo>
                <a:lnTo>
                  <a:pt x="1358370" y="93439"/>
                </a:lnTo>
                <a:lnTo>
                  <a:pt x="1316396" y="74464"/>
                </a:lnTo>
                <a:lnTo>
                  <a:pt x="1273366" y="57497"/>
                </a:lnTo>
                <a:lnTo>
                  <a:pt x="1229338" y="42600"/>
                </a:lnTo>
                <a:lnTo>
                  <a:pt x="1184373" y="29831"/>
                </a:lnTo>
                <a:lnTo>
                  <a:pt x="1138529" y="19251"/>
                </a:lnTo>
                <a:lnTo>
                  <a:pt x="1091867" y="10918"/>
                </a:lnTo>
                <a:lnTo>
                  <a:pt x="1044445" y="4892"/>
                </a:lnTo>
                <a:lnTo>
                  <a:pt x="996324" y="1232"/>
                </a:lnTo>
                <a:lnTo>
                  <a:pt x="947562" y="0"/>
                </a:lnTo>
                <a:close/>
              </a:path>
            </a:pathLst>
          </a:custGeom>
          <a:solidFill>
            <a:schemeClr val="accent4"/>
          </a:solidFill>
        </p:spPr>
        <p:txBody>
          <a:bodyPr wrap="square" lIns="0" tIns="0" rIns="0" bIns="0" rtlCol="0"/>
          <a:lstStyle/>
          <a:p>
            <a:endParaRPr sz="2184"/>
          </a:p>
        </p:txBody>
      </p:sp>
      <p:sp>
        <p:nvSpPr>
          <p:cNvPr id="9" name="object 9"/>
          <p:cNvSpPr txBox="1"/>
          <p:nvPr/>
        </p:nvSpPr>
        <p:spPr>
          <a:xfrm>
            <a:off x="10090856" y="1521263"/>
            <a:ext cx="1997454" cy="888866"/>
          </a:xfrm>
          <a:prstGeom prst="rect">
            <a:avLst/>
          </a:prstGeom>
        </p:spPr>
        <p:txBody>
          <a:bodyPr vert="horz" wrap="square" lIns="0" tIns="15400" rIns="0" bIns="0" rtlCol="0">
            <a:spAutoFit/>
          </a:bodyPr>
          <a:lstStyle/>
          <a:p>
            <a:pPr marL="10780" algn="ctr">
              <a:lnSpc>
                <a:spcPts val="2396"/>
              </a:lnSpc>
              <a:spcBef>
                <a:spcPts val="122"/>
              </a:spcBef>
            </a:pPr>
            <a:r>
              <a:rPr sz="2062" spc="152" dirty="0">
                <a:solidFill>
                  <a:srgbClr val="E1A463"/>
                </a:solidFill>
                <a:latin typeface="Azo Sans"/>
                <a:cs typeface="Azo Sans"/>
              </a:rPr>
              <a:t>THE</a:t>
            </a:r>
            <a:endParaRPr sz="2062" dirty="0">
              <a:solidFill>
                <a:srgbClr val="E1A463"/>
              </a:solidFill>
              <a:latin typeface="Azo Sans"/>
              <a:cs typeface="Azo Sans"/>
            </a:endParaRPr>
          </a:p>
          <a:p>
            <a:pPr algn="ctr">
              <a:lnSpc>
                <a:spcPts val="4360"/>
              </a:lnSpc>
            </a:pPr>
            <a:r>
              <a:rPr sz="3700" b="1" spc="48" dirty="0">
                <a:solidFill>
                  <a:srgbClr val="E1A463"/>
                </a:solidFill>
                <a:latin typeface="Azo Sans"/>
                <a:cs typeface="Azo Sans"/>
              </a:rPr>
              <a:t>DEBTOR</a:t>
            </a:r>
            <a:endParaRPr sz="3700" dirty="0">
              <a:solidFill>
                <a:srgbClr val="E1A463"/>
              </a:solidFill>
              <a:latin typeface="Azo Sans"/>
              <a:cs typeface="Azo Sans"/>
            </a:endParaRPr>
          </a:p>
        </p:txBody>
      </p:sp>
      <p:sp>
        <p:nvSpPr>
          <p:cNvPr id="14" name="object 14"/>
          <p:cNvSpPr txBox="1"/>
          <p:nvPr/>
        </p:nvSpPr>
        <p:spPr>
          <a:xfrm>
            <a:off x="20971230" y="1396043"/>
            <a:ext cx="596002" cy="332881"/>
          </a:xfrm>
          <a:prstGeom prst="rect">
            <a:avLst/>
          </a:prstGeom>
        </p:spPr>
        <p:txBody>
          <a:bodyPr vert="horz" wrap="square" lIns="0" tIns="15400" rIns="0" bIns="0" rtlCol="0">
            <a:spAutoFit/>
          </a:bodyPr>
          <a:lstStyle/>
          <a:p>
            <a:pPr marL="15398">
              <a:spcBef>
                <a:spcPts val="122"/>
              </a:spcBef>
            </a:pPr>
            <a:r>
              <a:rPr sz="2062" spc="158" dirty="0">
                <a:solidFill>
                  <a:schemeClr val="accent1">
                    <a:lumMod val="20000"/>
                    <a:lumOff val="80000"/>
                  </a:schemeClr>
                </a:solidFill>
                <a:latin typeface="Azo Sans"/>
                <a:cs typeface="Azo Sans"/>
              </a:rPr>
              <a:t>THE</a:t>
            </a:r>
            <a:endParaRPr sz="2062">
              <a:solidFill>
                <a:schemeClr val="accent1">
                  <a:lumMod val="20000"/>
                  <a:lumOff val="80000"/>
                </a:schemeClr>
              </a:solidFill>
              <a:latin typeface="Azo Sans"/>
              <a:cs typeface="Azo Sans"/>
            </a:endParaRPr>
          </a:p>
        </p:txBody>
      </p:sp>
      <p:sp>
        <p:nvSpPr>
          <p:cNvPr id="15" name="object 15"/>
          <p:cNvSpPr txBox="1"/>
          <p:nvPr/>
        </p:nvSpPr>
        <p:spPr>
          <a:xfrm>
            <a:off x="20220014" y="1689325"/>
            <a:ext cx="2086778" cy="586492"/>
          </a:xfrm>
          <a:prstGeom prst="rect">
            <a:avLst/>
          </a:prstGeom>
        </p:spPr>
        <p:txBody>
          <a:bodyPr vert="horz" wrap="square" lIns="0" tIns="16940" rIns="0" bIns="0" rtlCol="0">
            <a:spAutoFit/>
          </a:bodyPr>
          <a:lstStyle/>
          <a:p>
            <a:pPr marL="15398">
              <a:spcBef>
                <a:spcPts val="134"/>
              </a:spcBef>
            </a:pPr>
            <a:r>
              <a:rPr sz="3700" b="1" spc="72" dirty="0">
                <a:solidFill>
                  <a:schemeClr val="accent1">
                    <a:lumMod val="20000"/>
                    <a:lumOff val="80000"/>
                  </a:schemeClr>
                </a:solidFill>
                <a:latin typeface="Azo Sans"/>
                <a:cs typeface="Azo Sans"/>
              </a:rPr>
              <a:t>WEA</a:t>
            </a:r>
            <a:r>
              <a:rPr sz="3700" b="1" spc="-272" dirty="0">
                <a:solidFill>
                  <a:schemeClr val="accent1">
                    <a:lumMod val="20000"/>
                    <a:lumOff val="80000"/>
                  </a:schemeClr>
                </a:solidFill>
                <a:latin typeface="Azo Sans"/>
                <a:cs typeface="Azo Sans"/>
              </a:rPr>
              <a:t>L</a:t>
            </a:r>
            <a:r>
              <a:rPr sz="3700" b="1" spc="72" dirty="0">
                <a:solidFill>
                  <a:schemeClr val="accent1">
                    <a:lumMod val="20000"/>
                    <a:lumOff val="80000"/>
                  </a:schemeClr>
                </a:solidFill>
                <a:latin typeface="Azo Sans"/>
                <a:cs typeface="Azo Sans"/>
              </a:rPr>
              <a:t>TH</a:t>
            </a:r>
            <a:endParaRPr sz="3700" dirty="0">
              <a:solidFill>
                <a:schemeClr val="accent1">
                  <a:lumMod val="20000"/>
                  <a:lumOff val="80000"/>
                </a:schemeClr>
              </a:solidFill>
              <a:latin typeface="Azo Sans"/>
              <a:cs typeface="Azo Sans"/>
            </a:endParaRPr>
          </a:p>
        </p:txBody>
      </p:sp>
      <p:sp>
        <p:nvSpPr>
          <p:cNvPr id="16" name="object 16"/>
          <p:cNvSpPr txBox="1"/>
          <p:nvPr/>
        </p:nvSpPr>
        <p:spPr>
          <a:xfrm>
            <a:off x="20440638" y="2165688"/>
            <a:ext cx="1655562" cy="401981"/>
          </a:xfrm>
          <a:prstGeom prst="rect">
            <a:avLst/>
          </a:prstGeom>
        </p:spPr>
        <p:txBody>
          <a:bodyPr vert="horz" wrap="square" lIns="0" tIns="19252" rIns="0" bIns="0" rtlCol="0">
            <a:spAutoFit/>
          </a:bodyPr>
          <a:lstStyle/>
          <a:p>
            <a:pPr marL="15398">
              <a:spcBef>
                <a:spcPts val="152"/>
              </a:spcBef>
            </a:pPr>
            <a:r>
              <a:rPr sz="2486" b="1" spc="122" dirty="0">
                <a:solidFill>
                  <a:schemeClr val="accent1">
                    <a:lumMod val="20000"/>
                    <a:lumOff val="80000"/>
                  </a:schemeClr>
                </a:solidFill>
                <a:latin typeface="Azo Sans"/>
                <a:cs typeface="Azo Sans"/>
              </a:rPr>
              <a:t>CREATOR</a:t>
            </a:r>
            <a:endParaRPr sz="2486" dirty="0">
              <a:solidFill>
                <a:schemeClr val="accent1">
                  <a:lumMod val="20000"/>
                  <a:lumOff val="80000"/>
                </a:schemeClr>
              </a:solidFill>
              <a:latin typeface="Azo Sans"/>
              <a:cs typeface="Azo Sans"/>
            </a:endParaRPr>
          </a:p>
        </p:txBody>
      </p:sp>
      <p:sp>
        <p:nvSpPr>
          <p:cNvPr id="167" name="Rectangle 166"/>
          <p:cNvSpPr/>
          <p:nvPr/>
        </p:nvSpPr>
        <p:spPr>
          <a:xfrm>
            <a:off x="3060081" y="3844370"/>
            <a:ext cx="1282980" cy="698974"/>
          </a:xfrm>
          <a:prstGeom prst="rect">
            <a:avLst/>
          </a:prstGeom>
        </p:spPr>
        <p:txBody>
          <a:bodyPr wrap="none">
            <a:spAutoFit/>
          </a:bodyPr>
          <a:lstStyle/>
          <a:p>
            <a:pPr algn="ctr"/>
            <a:r>
              <a:rPr lang="en-US" sz="3942" spc="334" dirty="0">
                <a:solidFill>
                  <a:srgbClr val="E1A463"/>
                </a:solidFill>
                <a:latin typeface="Azo Sans"/>
                <a:cs typeface="Azo Sans"/>
              </a:rPr>
              <a:t>THE</a:t>
            </a:r>
            <a:endParaRPr lang="en-US" sz="7198" dirty="0">
              <a:solidFill>
                <a:srgbClr val="E1A463"/>
              </a:solidFill>
            </a:endParaRPr>
          </a:p>
        </p:txBody>
      </p:sp>
      <p:sp>
        <p:nvSpPr>
          <p:cNvPr id="168" name="Rectangle 167"/>
          <p:cNvSpPr/>
          <p:nvPr/>
        </p:nvSpPr>
        <p:spPr>
          <a:xfrm>
            <a:off x="1745841" y="4399171"/>
            <a:ext cx="3911455" cy="1193275"/>
          </a:xfrm>
          <a:prstGeom prst="rect">
            <a:avLst/>
          </a:prstGeom>
        </p:spPr>
        <p:txBody>
          <a:bodyPr wrap="none">
            <a:spAutoFit/>
          </a:bodyPr>
          <a:lstStyle/>
          <a:p>
            <a:pPr algn="ctr"/>
            <a:r>
              <a:rPr lang="en-US" sz="7154" b="1" spc="12" dirty="0">
                <a:solidFill>
                  <a:srgbClr val="E1A463"/>
                </a:solidFill>
                <a:latin typeface="Azo Sans"/>
                <a:cs typeface="Azo Sans"/>
              </a:rPr>
              <a:t>DEBTOR</a:t>
            </a:r>
            <a:endParaRPr lang="en-US" sz="7198" dirty="0">
              <a:solidFill>
                <a:srgbClr val="E1A463"/>
              </a:solidFill>
            </a:endParaRPr>
          </a:p>
        </p:txBody>
      </p:sp>
      <p:sp>
        <p:nvSpPr>
          <p:cNvPr id="169" name="Rectangle 168"/>
          <p:cNvSpPr/>
          <p:nvPr/>
        </p:nvSpPr>
        <p:spPr>
          <a:xfrm>
            <a:off x="1713469" y="6283308"/>
            <a:ext cx="5416076" cy="5350311"/>
          </a:xfrm>
          <a:prstGeom prst="rect">
            <a:avLst/>
          </a:prstGeom>
        </p:spPr>
        <p:txBody>
          <a:bodyPr wrap="square" lIns="0" tIns="0" rIns="0" bIns="0">
            <a:spAutoFit/>
          </a:bodyPr>
          <a:lstStyle/>
          <a:p>
            <a:pPr marR="6160">
              <a:lnSpc>
                <a:spcPct val="125000"/>
              </a:lnSpc>
            </a:pPr>
            <a:r>
              <a:rPr lang="en-US" sz="4002" spc="-48" dirty="0">
                <a:solidFill>
                  <a:schemeClr val="tx2"/>
                </a:solidFill>
                <a:latin typeface="Azo Sans" charset="0"/>
                <a:ea typeface="Azo Sans" charset="0"/>
                <a:cs typeface="Azo Sans" charset="0"/>
              </a:rPr>
              <a:t>No savings. Earns no  interest. Pays interest.  Borrows from lenders  at highest market rates.  Loses future earning  potential as collateral.</a:t>
            </a:r>
          </a:p>
        </p:txBody>
      </p:sp>
      <p:pic>
        <p:nvPicPr>
          <p:cNvPr id="171" name="Picture 170"/>
          <p:cNvPicPr>
            <a:picLocks noChangeAspect="1"/>
          </p:cNvPicPr>
          <p:nvPr/>
        </p:nvPicPr>
        <p:blipFill>
          <a:blip r:embed="rId3">
            <a:duotone>
              <a:prstClr val="black"/>
              <a:srgbClr val="E1A463">
                <a:tint val="45000"/>
                <a:satMod val="400000"/>
              </a:srgbClr>
            </a:duotone>
            <a:lum bright="20000" contrast="40000"/>
            <a:extLst>
              <a:ext uri="{28A0092B-C50C-407E-A947-70E740481C1C}">
                <a14:useLocalDpi xmlns:a14="http://schemas.microsoft.com/office/drawing/2010/main" val="0"/>
              </a:ext>
            </a:extLst>
          </a:blip>
          <a:stretch>
            <a:fillRect/>
          </a:stretch>
        </p:blipFill>
        <p:spPr>
          <a:xfrm>
            <a:off x="2552297" y="1209966"/>
            <a:ext cx="2339176" cy="2339176"/>
          </a:xfrm>
          <a:prstGeom prst="rect">
            <a:avLst/>
          </a:prstGeom>
        </p:spPr>
      </p:pic>
      <p:grpSp>
        <p:nvGrpSpPr>
          <p:cNvPr id="174" name="Group 173"/>
          <p:cNvGrpSpPr/>
          <p:nvPr/>
        </p:nvGrpSpPr>
        <p:grpSpPr>
          <a:xfrm>
            <a:off x="8520909" y="1200184"/>
            <a:ext cx="1275232" cy="1275232"/>
            <a:chOff x="4203247" y="421735"/>
            <a:chExt cx="1169740" cy="1169740"/>
          </a:xfrm>
        </p:grpSpPr>
        <p:sp>
          <p:nvSpPr>
            <p:cNvPr id="172" name="object 4"/>
            <p:cNvSpPr/>
            <p:nvPr/>
          </p:nvSpPr>
          <p:spPr>
            <a:xfrm>
              <a:off x="4213409" y="435006"/>
              <a:ext cx="1149418" cy="1149418"/>
            </a:xfrm>
            <a:custGeom>
              <a:avLst/>
              <a:gdLst/>
              <a:ahLst/>
              <a:cxnLst/>
              <a:rect l="l" t="t" r="r" b="b"/>
              <a:pathLst>
                <a:path w="1895475" h="1895475">
                  <a:moveTo>
                    <a:pt x="947562" y="0"/>
                  </a:moveTo>
                  <a:lnTo>
                    <a:pt x="898801" y="1232"/>
                  </a:lnTo>
                  <a:lnTo>
                    <a:pt x="850679" y="4892"/>
                  </a:lnTo>
                  <a:lnTo>
                    <a:pt x="803258" y="10918"/>
                  </a:lnTo>
                  <a:lnTo>
                    <a:pt x="756595" y="19251"/>
                  </a:lnTo>
                  <a:lnTo>
                    <a:pt x="710752" y="29831"/>
                  </a:lnTo>
                  <a:lnTo>
                    <a:pt x="665786" y="42600"/>
                  </a:lnTo>
                  <a:lnTo>
                    <a:pt x="621758" y="57497"/>
                  </a:lnTo>
                  <a:lnTo>
                    <a:pt x="578728" y="74464"/>
                  </a:lnTo>
                  <a:lnTo>
                    <a:pt x="536755" y="93439"/>
                  </a:lnTo>
                  <a:lnTo>
                    <a:pt x="495898" y="114365"/>
                  </a:lnTo>
                  <a:lnTo>
                    <a:pt x="456217" y="137181"/>
                  </a:lnTo>
                  <a:lnTo>
                    <a:pt x="417771" y="161828"/>
                  </a:lnTo>
                  <a:lnTo>
                    <a:pt x="380620" y="188246"/>
                  </a:lnTo>
                  <a:lnTo>
                    <a:pt x="344824" y="216376"/>
                  </a:lnTo>
                  <a:lnTo>
                    <a:pt x="310442" y="246158"/>
                  </a:lnTo>
                  <a:lnTo>
                    <a:pt x="277534" y="277533"/>
                  </a:lnTo>
                  <a:lnTo>
                    <a:pt x="246159" y="310441"/>
                  </a:lnTo>
                  <a:lnTo>
                    <a:pt x="216377" y="344823"/>
                  </a:lnTo>
                  <a:lnTo>
                    <a:pt x="188247" y="380618"/>
                  </a:lnTo>
                  <a:lnTo>
                    <a:pt x="161828" y="417768"/>
                  </a:lnTo>
                  <a:lnTo>
                    <a:pt x="137181" y="456214"/>
                  </a:lnTo>
                  <a:lnTo>
                    <a:pt x="114365" y="495894"/>
                  </a:lnTo>
                  <a:lnTo>
                    <a:pt x="93439" y="536751"/>
                  </a:lnTo>
                  <a:lnTo>
                    <a:pt x="74464" y="578724"/>
                  </a:lnTo>
                  <a:lnTo>
                    <a:pt x="57497" y="621753"/>
                  </a:lnTo>
                  <a:lnTo>
                    <a:pt x="42600" y="665781"/>
                  </a:lnTo>
                  <a:lnTo>
                    <a:pt x="29831" y="710745"/>
                  </a:lnTo>
                  <a:lnTo>
                    <a:pt x="19251" y="756588"/>
                  </a:lnTo>
                  <a:lnTo>
                    <a:pt x="10918" y="803250"/>
                  </a:lnTo>
                  <a:lnTo>
                    <a:pt x="4892" y="850671"/>
                  </a:lnTo>
                  <a:lnTo>
                    <a:pt x="1232" y="898791"/>
                  </a:lnTo>
                  <a:lnTo>
                    <a:pt x="0" y="947552"/>
                  </a:lnTo>
                  <a:lnTo>
                    <a:pt x="1232" y="996313"/>
                  </a:lnTo>
                  <a:lnTo>
                    <a:pt x="4892" y="1044435"/>
                  </a:lnTo>
                  <a:lnTo>
                    <a:pt x="10918" y="1091856"/>
                  </a:lnTo>
                  <a:lnTo>
                    <a:pt x="19251" y="1138519"/>
                  </a:lnTo>
                  <a:lnTo>
                    <a:pt x="29831" y="1184362"/>
                  </a:lnTo>
                  <a:lnTo>
                    <a:pt x="42600" y="1229328"/>
                  </a:lnTo>
                  <a:lnTo>
                    <a:pt x="57497" y="1273356"/>
                  </a:lnTo>
                  <a:lnTo>
                    <a:pt x="74464" y="1316386"/>
                  </a:lnTo>
                  <a:lnTo>
                    <a:pt x="93439" y="1358359"/>
                  </a:lnTo>
                  <a:lnTo>
                    <a:pt x="114365" y="1399216"/>
                  </a:lnTo>
                  <a:lnTo>
                    <a:pt x="137181" y="1438898"/>
                  </a:lnTo>
                  <a:lnTo>
                    <a:pt x="161828" y="1477343"/>
                  </a:lnTo>
                  <a:lnTo>
                    <a:pt x="188247" y="1514494"/>
                  </a:lnTo>
                  <a:lnTo>
                    <a:pt x="216377" y="1550290"/>
                  </a:lnTo>
                  <a:lnTo>
                    <a:pt x="246159" y="1584672"/>
                  </a:lnTo>
                  <a:lnTo>
                    <a:pt x="277534" y="1617580"/>
                  </a:lnTo>
                  <a:lnTo>
                    <a:pt x="310442" y="1648955"/>
                  </a:lnTo>
                  <a:lnTo>
                    <a:pt x="344824" y="1678737"/>
                  </a:lnTo>
                  <a:lnTo>
                    <a:pt x="380620" y="1706867"/>
                  </a:lnTo>
                  <a:lnTo>
                    <a:pt x="417771" y="1733286"/>
                  </a:lnTo>
                  <a:lnTo>
                    <a:pt x="456217" y="1757933"/>
                  </a:lnTo>
                  <a:lnTo>
                    <a:pt x="495898" y="1780749"/>
                  </a:lnTo>
                  <a:lnTo>
                    <a:pt x="536755" y="1801675"/>
                  </a:lnTo>
                  <a:lnTo>
                    <a:pt x="578728" y="1820650"/>
                  </a:lnTo>
                  <a:lnTo>
                    <a:pt x="621758" y="1837617"/>
                  </a:lnTo>
                  <a:lnTo>
                    <a:pt x="665786" y="1852514"/>
                  </a:lnTo>
                  <a:lnTo>
                    <a:pt x="710752" y="1865283"/>
                  </a:lnTo>
                  <a:lnTo>
                    <a:pt x="756595" y="1875863"/>
                  </a:lnTo>
                  <a:lnTo>
                    <a:pt x="803258" y="1884197"/>
                  </a:lnTo>
                  <a:lnTo>
                    <a:pt x="850679" y="1890222"/>
                  </a:lnTo>
                  <a:lnTo>
                    <a:pt x="898801" y="1893882"/>
                  </a:lnTo>
                  <a:lnTo>
                    <a:pt x="947562" y="1895115"/>
                  </a:lnTo>
                  <a:lnTo>
                    <a:pt x="996324" y="1893882"/>
                  </a:lnTo>
                  <a:lnTo>
                    <a:pt x="1044445" y="1890222"/>
                  </a:lnTo>
                  <a:lnTo>
                    <a:pt x="1091867" y="1884197"/>
                  </a:lnTo>
                  <a:lnTo>
                    <a:pt x="1138529" y="1875863"/>
                  </a:lnTo>
                  <a:lnTo>
                    <a:pt x="1184373" y="1865283"/>
                  </a:lnTo>
                  <a:lnTo>
                    <a:pt x="1229338" y="1852514"/>
                  </a:lnTo>
                  <a:lnTo>
                    <a:pt x="1273366" y="1837617"/>
                  </a:lnTo>
                  <a:lnTo>
                    <a:pt x="1316396" y="1820650"/>
                  </a:lnTo>
                  <a:lnTo>
                    <a:pt x="1358370" y="1801675"/>
                  </a:lnTo>
                  <a:lnTo>
                    <a:pt x="1399227" y="1780749"/>
                  </a:lnTo>
                  <a:lnTo>
                    <a:pt x="1438908" y="1757933"/>
                  </a:lnTo>
                  <a:lnTo>
                    <a:pt x="1477354" y="1733286"/>
                  </a:lnTo>
                  <a:lnTo>
                    <a:pt x="1514504" y="1706867"/>
                  </a:lnTo>
                  <a:lnTo>
                    <a:pt x="1550300" y="1678737"/>
                  </a:lnTo>
                  <a:lnTo>
                    <a:pt x="1584682" y="1648955"/>
                  </a:lnTo>
                  <a:lnTo>
                    <a:pt x="1617590" y="1617580"/>
                  </a:lnTo>
                  <a:lnTo>
                    <a:pt x="1648965" y="1584672"/>
                  </a:lnTo>
                  <a:lnTo>
                    <a:pt x="1678748" y="1550290"/>
                  </a:lnTo>
                  <a:lnTo>
                    <a:pt x="1706878" y="1514494"/>
                  </a:lnTo>
                  <a:lnTo>
                    <a:pt x="1733296" y="1477343"/>
                  </a:lnTo>
                  <a:lnTo>
                    <a:pt x="1757943" y="1438898"/>
                  </a:lnTo>
                  <a:lnTo>
                    <a:pt x="1780759" y="1399216"/>
                  </a:lnTo>
                  <a:lnTo>
                    <a:pt x="1801685" y="1358359"/>
                  </a:lnTo>
                  <a:lnTo>
                    <a:pt x="1820661" y="1316386"/>
                  </a:lnTo>
                  <a:lnTo>
                    <a:pt x="1837627" y="1273356"/>
                  </a:lnTo>
                  <a:lnTo>
                    <a:pt x="1852524" y="1229328"/>
                  </a:lnTo>
                  <a:lnTo>
                    <a:pt x="1865293" y="1184362"/>
                  </a:lnTo>
                  <a:lnTo>
                    <a:pt x="1875874" y="1138519"/>
                  </a:lnTo>
                  <a:lnTo>
                    <a:pt x="1884207" y="1091856"/>
                  </a:lnTo>
                  <a:lnTo>
                    <a:pt x="1890233" y="1044435"/>
                  </a:lnTo>
                  <a:lnTo>
                    <a:pt x="1893892" y="996313"/>
                  </a:lnTo>
                  <a:lnTo>
                    <a:pt x="1895125" y="947552"/>
                  </a:lnTo>
                  <a:lnTo>
                    <a:pt x="1893892" y="898791"/>
                  </a:lnTo>
                  <a:lnTo>
                    <a:pt x="1890233" y="850671"/>
                  </a:lnTo>
                  <a:lnTo>
                    <a:pt x="1884207" y="803250"/>
                  </a:lnTo>
                  <a:lnTo>
                    <a:pt x="1875874" y="756588"/>
                  </a:lnTo>
                  <a:lnTo>
                    <a:pt x="1865293" y="710745"/>
                  </a:lnTo>
                  <a:lnTo>
                    <a:pt x="1852524" y="665781"/>
                  </a:lnTo>
                  <a:lnTo>
                    <a:pt x="1837627" y="621753"/>
                  </a:lnTo>
                  <a:lnTo>
                    <a:pt x="1820661" y="578724"/>
                  </a:lnTo>
                  <a:lnTo>
                    <a:pt x="1801685" y="536751"/>
                  </a:lnTo>
                  <a:lnTo>
                    <a:pt x="1780759" y="495894"/>
                  </a:lnTo>
                  <a:lnTo>
                    <a:pt x="1757943" y="456214"/>
                  </a:lnTo>
                  <a:lnTo>
                    <a:pt x="1733296" y="417768"/>
                  </a:lnTo>
                  <a:lnTo>
                    <a:pt x="1706878" y="380618"/>
                  </a:lnTo>
                  <a:lnTo>
                    <a:pt x="1678748" y="344823"/>
                  </a:lnTo>
                  <a:lnTo>
                    <a:pt x="1648965" y="310441"/>
                  </a:lnTo>
                  <a:lnTo>
                    <a:pt x="1617590" y="277533"/>
                  </a:lnTo>
                  <a:lnTo>
                    <a:pt x="1584682" y="246158"/>
                  </a:lnTo>
                  <a:lnTo>
                    <a:pt x="1550300" y="216376"/>
                  </a:lnTo>
                  <a:lnTo>
                    <a:pt x="1514504" y="188246"/>
                  </a:lnTo>
                  <a:lnTo>
                    <a:pt x="1477354" y="161828"/>
                  </a:lnTo>
                  <a:lnTo>
                    <a:pt x="1438908" y="137181"/>
                  </a:lnTo>
                  <a:lnTo>
                    <a:pt x="1399227" y="114365"/>
                  </a:lnTo>
                  <a:lnTo>
                    <a:pt x="1358370" y="93439"/>
                  </a:lnTo>
                  <a:lnTo>
                    <a:pt x="1316396" y="74464"/>
                  </a:lnTo>
                  <a:lnTo>
                    <a:pt x="1273366" y="57497"/>
                  </a:lnTo>
                  <a:lnTo>
                    <a:pt x="1229338" y="42600"/>
                  </a:lnTo>
                  <a:lnTo>
                    <a:pt x="1184373" y="29831"/>
                  </a:lnTo>
                  <a:lnTo>
                    <a:pt x="1138529" y="19251"/>
                  </a:lnTo>
                  <a:lnTo>
                    <a:pt x="1091867" y="10918"/>
                  </a:lnTo>
                  <a:lnTo>
                    <a:pt x="1044445" y="4892"/>
                  </a:lnTo>
                  <a:lnTo>
                    <a:pt x="996324" y="1232"/>
                  </a:lnTo>
                  <a:lnTo>
                    <a:pt x="947562" y="0"/>
                  </a:lnTo>
                  <a:close/>
                </a:path>
              </a:pathLst>
            </a:custGeom>
            <a:solidFill>
              <a:schemeClr val="accent4"/>
            </a:solidFill>
          </p:spPr>
          <p:txBody>
            <a:bodyPr wrap="square" lIns="0" tIns="0" rIns="0" bIns="0" rtlCol="0"/>
            <a:lstStyle/>
            <a:p>
              <a:endParaRPr sz="2184"/>
            </a:p>
          </p:txBody>
        </p:sp>
        <p:pic>
          <p:nvPicPr>
            <p:cNvPr id="173" name="Picture 17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3247" y="421735"/>
              <a:ext cx="1169740" cy="1169740"/>
            </a:xfrm>
            <a:prstGeom prst="rect">
              <a:avLst/>
            </a:prstGeom>
          </p:spPr>
        </p:pic>
      </p:grpSp>
      <p:sp>
        <p:nvSpPr>
          <p:cNvPr id="180" name="object 4"/>
          <p:cNvSpPr/>
          <p:nvPr/>
        </p:nvSpPr>
        <p:spPr>
          <a:xfrm>
            <a:off x="18669511" y="1214652"/>
            <a:ext cx="1253076" cy="1253076"/>
          </a:xfrm>
          <a:custGeom>
            <a:avLst/>
            <a:gdLst/>
            <a:ahLst/>
            <a:cxnLst/>
            <a:rect l="l" t="t" r="r" b="b"/>
            <a:pathLst>
              <a:path w="1895475" h="1895475">
                <a:moveTo>
                  <a:pt x="947562" y="0"/>
                </a:moveTo>
                <a:lnTo>
                  <a:pt x="898801" y="1232"/>
                </a:lnTo>
                <a:lnTo>
                  <a:pt x="850679" y="4892"/>
                </a:lnTo>
                <a:lnTo>
                  <a:pt x="803258" y="10918"/>
                </a:lnTo>
                <a:lnTo>
                  <a:pt x="756595" y="19251"/>
                </a:lnTo>
                <a:lnTo>
                  <a:pt x="710752" y="29831"/>
                </a:lnTo>
                <a:lnTo>
                  <a:pt x="665786" y="42600"/>
                </a:lnTo>
                <a:lnTo>
                  <a:pt x="621758" y="57497"/>
                </a:lnTo>
                <a:lnTo>
                  <a:pt x="578728" y="74464"/>
                </a:lnTo>
                <a:lnTo>
                  <a:pt x="536755" y="93439"/>
                </a:lnTo>
                <a:lnTo>
                  <a:pt x="495898" y="114365"/>
                </a:lnTo>
                <a:lnTo>
                  <a:pt x="456217" y="137181"/>
                </a:lnTo>
                <a:lnTo>
                  <a:pt x="417771" y="161828"/>
                </a:lnTo>
                <a:lnTo>
                  <a:pt x="380620" y="188246"/>
                </a:lnTo>
                <a:lnTo>
                  <a:pt x="344824" y="216376"/>
                </a:lnTo>
                <a:lnTo>
                  <a:pt x="310442" y="246158"/>
                </a:lnTo>
                <a:lnTo>
                  <a:pt x="277534" y="277533"/>
                </a:lnTo>
                <a:lnTo>
                  <a:pt x="246159" y="310441"/>
                </a:lnTo>
                <a:lnTo>
                  <a:pt x="216377" y="344823"/>
                </a:lnTo>
                <a:lnTo>
                  <a:pt x="188247" y="380618"/>
                </a:lnTo>
                <a:lnTo>
                  <a:pt x="161828" y="417768"/>
                </a:lnTo>
                <a:lnTo>
                  <a:pt x="137181" y="456214"/>
                </a:lnTo>
                <a:lnTo>
                  <a:pt x="114365" y="495894"/>
                </a:lnTo>
                <a:lnTo>
                  <a:pt x="93439" y="536751"/>
                </a:lnTo>
                <a:lnTo>
                  <a:pt x="74464" y="578724"/>
                </a:lnTo>
                <a:lnTo>
                  <a:pt x="57497" y="621753"/>
                </a:lnTo>
                <a:lnTo>
                  <a:pt x="42600" y="665781"/>
                </a:lnTo>
                <a:lnTo>
                  <a:pt x="29831" y="710745"/>
                </a:lnTo>
                <a:lnTo>
                  <a:pt x="19251" y="756588"/>
                </a:lnTo>
                <a:lnTo>
                  <a:pt x="10918" y="803250"/>
                </a:lnTo>
                <a:lnTo>
                  <a:pt x="4892" y="850671"/>
                </a:lnTo>
                <a:lnTo>
                  <a:pt x="1232" y="898791"/>
                </a:lnTo>
                <a:lnTo>
                  <a:pt x="0" y="947552"/>
                </a:lnTo>
                <a:lnTo>
                  <a:pt x="1232" y="996313"/>
                </a:lnTo>
                <a:lnTo>
                  <a:pt x="4892" y="1044435"/>
                </a:lnTo>
                <a:lnTo>
                  <a:pt x="10918" y="1091856"/>
                </a:lnTo>
                <a:lnTo>
                  <a:pt x="19251" y="1138519"/>
                </a:lnTo>
                <a:lnTo>
                  <a:pt x="29831" y="1184362"/>
                </a:lnTo>
                <a:lnTo>
                  <a:pt x="42600" y="1229328"/>
                </a:lnTo>
                <a:lnTo>
                  <a:pt x="57497" y="1273356"/>
                </a:lnTo>
                <a:lnTo>
                  <a:pt x="74464" y="1316386"/>
                </a:lnTo>
                <a:lnTo>
                  <a:pt x="93439" y="1358359"/>
                </a:lnTo>
                <a:lnTo>
                  <a:pt x="114365" y="1399216"/>
                </a:lnTo>
                <a:lnTo>
                  <a:pt x="137181" y="1438898"/>
                </a:lnTo>
                <a:lnTo>
                  <a:pt x="161828" y="1477343"/>
                </a:lnTo>
                <a:lnTo>
                  <a:pt x="188247" y="1514494"/>
                </a:lnTo>
                <a:lnTo>
                  <a:pt x="216377" y="1550290"/>
                </a:lnTo>
                <a:lnTo>
                  <a:pt x="246159" y="1584672"/>
                </a:lnTo>
                <a:lnTo>
                  <a:pt x="277534" y="1617580"/>
                </a:lnTo>
                <a:lnTo>
                  <a:pt x="310442" y="1648955"/>
                </a:lnTo>
                <a:lnTo>
                  <a:pt x="344824" y="1678737"/>
                </a:lnTo>
                <a:lnTo>
                  <a:pt x="380620" y="1706867"/>
                </a:lnTo>
                <a:lnTo>
                  <a:pt x="417771" y="1733286"/>
                </a:lnTo>
                <a:lnTo>
                  <a:pt x="456217" y="1757933"/>
                </a:lnTo>
                <a:lnTo>
                  <a:pt x="495898" y="1780749"/>
                </a:lnTo>
                <a:lnTo>
                  <a:pt x="536755" y="1801675"/>
                </a:lnTo>
                <a:lnTo>
                  <a:pt x="578728" y="1820650"/>
                </a:lnTo>
                <a:lnTo>
                  <a:pt x="621758" y="1837617"/>
                </a:lnTo>
                <a:lnTo>
                  <a:pt x="665786" y="1852514"/>
                </a:lnTo>
                <a:lnTo>
                  <a:pt x="710752" y="1865283"/>
                </a:lnTo>
                <a:lnTo>
                  <a:pt x="756595" y="1875863"/>
                </a:lnTo>
                <a:lnTo>
                  <a:pt x="803258" y="1884197"/>
                </a:lnTo>
                <a:lnTo>
                  <a:pt x="850679" y="1890222"/>
                </a:lnTo>
                <a:lnTo>
                  <a:pt x="898801" y="1893882"/>
                </a:lnTo>
                <a:lnTo>
                  <a:pt x="947562" y="1895115"/>
                </a:lnTo>
                <a:lnTo>
                  <a:pt x="996324" y="1893882"/>
                </a:lnTo>
                <a:lnTo>
                  <a:pt x="1044445" y="1890222"/>
                </a:lnTo>
                <a:lnTo>
                  <a:pt x="1091867" y="1884197"/>
                </a:lnTo>
                <a:lnTo>
                  <a:pt x="1138529" y="1875863"/>
                </a:lnTo>
                <a:lnTo>
                  <a:pt x="1184373" y="1865283"/>
                </a:lnTo>
                <a:lnTo>
                  <a:pt x="1229338" y="1852514"/>
                </a:lnTo>
                <a:lnTo>
                  <a:pt x="1273366" y="1837617"/>
                </a:lnTo>
                <a:lnTo>
                  <a:pt x="1316396" y="1820650"/>
                </a:lnTo>
                <a:lnTo>
                  <a:pt x="1358370" y="1801675"/>
                </a:lnTo>
                <a:lnTo>
                  <a:pt x="1399227" y="1780749"/>
                </a:lnTo>
                <a:lnTo>
                  <a:pt x="1438908" y="1757933"/>
                </a:lnTo>
                <a:lnTo>
                  <a:pt x="1477354" y="1733286"/>
                </a:lnTo>
                <a:lnTo>
                  <a:pt x="1514504" y="1706867"/>
                </a:lnTo>
                <a:lnTo>
                  <a:pt x="1550300" y="1678737"/>
                </a:lnTo>
                <a:lnTo>
                  <a:pt x="1584682" y="1648955"/>
                </a:lnTo>
                <a:lnTo>
                  <a:pt x="1617590" y="1617580"/>
                </a:lnTo>
                <a:lnTo>
                  <a:pt x="1648965" y="1584672"/>
                </a:lnTo>
                <a:lnTo>
                  <a:pt x="1678748" y="1550290"/>
                </a:lnTo>
                <a:lnTo>
                  <a:pt x="1706878" y="1514494"/>
                </a:lnTo>
                <a:lnTo>
                  <a:pt x="1733296" y="1477343"/>
                </a:lnTo>
                <a:lnTo>
                  <a:pt x="1757943" y="1438898"/>
                </a:lnTo>
                <a:lnTo>
                  <a:pt x="1780759" y="1399216"/>
                </a:lnTo>
                <a:lnTo>
                  <a:pt x="1801685" y="1358359"/>
                </a:lnTo>
                <a:lnTo>
                  <a:pt x="1820661" y="1316386"/>
                </a:lnTo>
                <a:lnTo>
                  <a:pt x="1837627" y="1273356"/>
                </a:lnTo>
                <a:lnTo>
                  <a:pt x="1852524" y="1229328"/>
                </a:lnTo>
                <a:lnTo>
                  <a:pt x="1865293" y="1184362"/>
                </a:lnTo>
                <a:lnTo>
                  <a:pt x="1875874" y="1138519"/>
                </a:lnTo>
                <a:lnTo>
                  <a:pt x="1884207" y="1091856"/>
                </a:lnTo>
                <a:lnTo>
                  <a:pt x="1890233" y="1044435"/>
                </a:lnTo>
                <a:lnTo>
                  <a:pt x="1893892" y="996313"/>
                </a:lnTo>
                <a:lnTo>
                  <a:pt x="1895125" y="947552"/>
                </a:lnTo>
                <a:lnTo>
                  <a:pt x="1893892" y="898791"/>
                </a:lnTo>
                <a:lnTo>
                  <a:pt x="1890233" y="850671"/>
                </a:lnTo>
                <a:lnTo>
                  <a:pt x="1884207" y="803250"/>
                </a:lnTo>
                <a:lnTo>
                  <a:pt x="1875874" y="756588"/>
                </a:lnTo>
                <a:lnTo>
                  <a:pt x="1865293" y="710745"/>
                </a:lnTo>
                <a:lnTo>
                  <a:pt x="1852524" y="665781"/>
                </a:lnTo>
                <a:lnTo>
                  <a:pt x="1837627" y="621753"/>
                </a:lnTo>
                <a:lnTo>
                  <a:pt x="1820661" y="578724"/>
                </a:lnTo>
                <a:lnTo>
                  <a:pt x="1801685" y="536751"/>
                </a:lnTo>
                <a:lnTo>
                  <a:pt x="1780759" y="495894"/>
                </a:lnTo>
                <a:lnTo>
                  <a:pt x="1757943" y="456214"/>
                </a:lnTo>
                <a:lnTo>
                  <a:pt x="1733296" y="417768"/>
                </a:lnTo>
                <a:lnTo>
                  <a:pt x="1706878" y="380618"/>
                </a:lnTo>
                <a:lnTo>
                  <a:pt x="1678748" y="344823"/>
                </a:lnTo>
                <a:lnTo>
                  <a:pt x="1648965" y="310441"/>
                </a:lnTo>
                <a:lnTo>
                  <a:pt x="1617590" y="277533"/>
                </a:lnTo>
                <a:lnTo>
                  <a:pt x="1584682" y="246158"/>
                </a:lnTo>
                <a:lnTo>
                  <a:pt x="1550300" y="216376"/>
                </a:lnTo>
                <a:lnTo>
                  <a:pt x="1514504" y="188246"/>
                </a:lnTo>
                <a:lnTo>
                  <a:pt x="1477354" y="161828"/>
                </a:lnTo>
                <a:lnTo>
                  <a:pt x="1438908" y="137181"/>
                </a:lnTo>
                <a:lnTo>
                  <a:pt x="1399227" y="114365"/>
                </a:lnTo>
                <a:lnTo>
                  <a:pt x="1358370" y="93439"/>
                </a:lnTo>
                <a:lnTo>
                  <a:pt x="1316396" y="74464"/>
                </a:lnTo>
                <a:lnTo>
                  <a:pt x="1273366" y="57497"/>
                </a:lnTo>
                <a:lnTo>
                  <a:pt x="1229338" y="42600"/>
                </a:lnTo>
                <a:lnTo>
                  <a:pt x="1184373" y="29831"/>
                </a:lnTo>
                <a:lnTo>
                  <a:pt x="1138529" y="19251"/>
                </a:lnTo>
                <a:lnTo>
                  <a:pt x="1091867" y="10918"/>
                </a:lnTo>
                <a:lnTo>
                  <a:pt x="1044445" y="4892"/>
                </a:lnTo>
                <a:lnTo>
                  <a:pt x="996324" y="1232"/>
                </a:lnTo>
                <a:lnTo>
                  <a:pt x="947562" y="0"/>
                </a:lnTo>
                <a:close/>
              </a:path>
            </a:pathLst>
          </a:custGeom>
          <a:solidFill>
            <a:schemeClr val="accent1">
              <a:lumMod val="20000"/>
              <a:lumOff val="80000"/>
            </a:schemeClr>
          </a:solidFill>
        </p:spPr>
        <p:txBody>
          <a:bodyPr wrap="square" lIns="0" tIns="0" rIns="0" bIns="0" rtlCol="0"/>
          <a:lstStyle/>
          <a:p>
            <a:endParaRPr sz="2184"/>
          </a:p>
        </p:txBody>
      </p:sp>
      <p:sp>
        <p:nvSpPr>
          <p:cNvPr id="196" name="object 10"/>
          <p:cNvSpPr txBox="1"/>
          <p:nvPr/>
        </p:nvSpPr>
        <p:spPr>
          <a:xfrm>
            <a:off x="15170488" y="1521263"/>
            <a:ext cx="1566238" cy="888866"/>
          </a:xfrm>
          <a:prstGeom prst="rect">
            <a:avLst/>
          </a:prstGeom>
        </p:spPr>
        <p:txBody>
          <a:bodyPr vert="horz" wrap="square" lIns="0" tIns="15400" rIns="0" bIns="0" rtlCol="0">
            <a:spAutoFit/>
          </a:bodyPr>
          <a:lstStyle/>
          <a:p>
            <a:pPr marL="10780" algn="ctr">
              <a:lnSpc>
                <a:spcPts val="2396"/>
              </a:lnSpc>
              <a:spcBef>
                <a:spcPts val="122"/>
              </a:spcBef>
            </a:pPr>
            <a:r>
              <a:rPr sz="2062" spc="152" dirty="0">
                <a:solidFill>
                  <a:schemeClr val="accent5">
                    <a:lumMod val="20000"/>
                    <a:lumOff val="80000"/>
                  </a:schemeClr>
                </a:solidFill>
                <a:latin typeface="Azo Sans"/>
                <a:cs typeface="Azo Sans"/>
              </a:rPr>
              <a:t>THE</a:t>
            </a:r>
            <a:endParaRPr sz="2062" dirty="0">
              <a:solidFill>
                <a:schemeClr val="accent5">
                  <a:lumMod val="20000"/>
                  <a:lumOff val="80000"/>
                </a:schemeClr>
              </a:solidFill>
              <a:latin typeface="Azo Sans"/>
              <a:cs typeface="Azo Sans"/>
            </a:endParaRPr>
          </a:p>
          <a:p>
            <a:pPr algn="ctr">
              <a:lnSpc>
                <a:spcPts val="4360"/>
              </a:lnSpc>
            </a:pPr>
            <a:r>
              <a:rPr sz="3700" b="1" spc="66" dirty="0">
                <a:solidFill>
                  <a:schemeClr val="accent5">
                    <a:lumMod val="20000"/>
                    <a:lumOff val="80000"/>
                  </a:schemeClr>
                </a:solidFill>
                <a:latin typeface="Azo Sans"/>
                <a:cs typeface="Azo Sans"/>
              </a:rPr>
              <a:t>S</a:t>
            </a:r>
            <a:r>
              <a:rPr sz="3700" b="1" spc="-248" dirty="0">
                <a:solidFill>
                  <a:schemeClr val="accent5">
                    <a:lumMod val="20000"/>
                    <a:lumOff val="80000"/>
                  </a:schemeClr>
                </a:solidFill>
                <a:latin typeface="Azo Sans"/>
                <a:cs typeface="Azo Sans"/>
              </a:rPr>
              <a:t>A</a:t>
            </a:r>
            <a:r>
              <a:rPr sz="3700" b="1" spc="72" dirty="0">
                <a:solidFill>
                  <a:schemeClr val="accent5">
                    <a:lumMod val="20000"/>
                    <a:lumOff val="80000"/>
                  </a:schemeClr>
                </a:solidFill>
                <a:latin typeface="Azo Sans"/>
                <a:cs typeface="Azo Sans"/>
              </a:rPr>
              <a:t>VER</a:t>
            </a:r>
            <a:endParaRPr sz="3700" dirty="0">
              <a:solidFill>
                <a:schemeClr val="accent5">
                  <a:lumMod val="20000"/>
                  <a:lumOff val="80000"/>
                </a:schemeClr>
              </a:solidFill>
              <a:latin typeface="Azo Sans"/>
              <a:cs typeface="Azo Sans"/>
            </a:endParaRPr>
          </a:p>
        </p:txBody>
      </p:sp>
      <p:sp>
        <p:nvSpPr>
          <p:cNvPr id="197" name="object 4"/>
          <p:cNvSpPr/>
          <p:nvPr/>
        </p:nvSpPr>
        <p:spPr>
          <a:xfrm>
            <a:off x="13638707" y="1214652"/>
            <a:ext cx="1253076" cy="1253076"/>
          </a:xfrm>
          <a:custGeom>
            <a:avLst/>
            <a:gdLst/>
            <a:ahLst/>
            <a:cxnLst/>
            <a:rect l="l" t="t" r="r" b="b"/>
            <a:pathLst>
              <a:path w="1895475" h="1895475">
                <a:moveTo>
                  <a:pt x="947562" y="0"/>
                </a:moveTo>
                <a:lnTo>
                  <a:pt x="898801" y="1232"/>
                </a:lnTo>
                <a:lnTo>
                  <a:pt x="850679" y="4892"/>
                </a:lnTo>
                <a:lnTo>
                  <a:pt x="803258" y="10918"/>
                </a:lnTo>
                <a:lnTo>
                  <a:pt x="756595" y="19251"/>
                </a:lnTo>
                <a:lnTo>
                  <a:pt x="710752" y="29831"/>
                </a:lnTo>
                <a:lnTo>
                  <a:pt x="665786" y="42600"/>
                </a:lnTo>
                <a:lnTo>
                  <a:pt x="621758" y="57497"/>
                </a:lnTo>
                <a:lnTo>
                  <a:pt x="578728" y="74464"/>
                </a:lnTo>
                <a:lnTo>
                  <a:pt x="536755" y="93439"/>
                </a:lnTo>
                <a:lnTo>
                  <a:pt x="495898" y="114365"/>
                </a:lnTo>
                <a:lnTo>
                  <a:pt x="456217" y="137181"/>
                </a:lnTo>
                <a:lnTo>
                  <a:pt x="417771" y="161828"/>
                </a:lnTo>
                <a:lnTo>
                  <a:pt x="380620" y="188246"/>
                </a:lnTo>
                <a:lnTo>
                  <a:pt x="344824" y="216376"/>
                </a:lnTo>
                <a:lnTo>
                  <a:pt x="310442" y="246158"/>
                </a:lnTo>
                <a:lnTo>
                  <a:pt x="277534" y="277533"/>
                </a:lnTo>
                <a:lnTo>
                  <a:pt x="246159" y="310441"/>
                </a:lnTo>
                <a:lnTo>
                  <a:pt x="216377" y="344823"/>
                </a:lnTo>
                <a:lnTo>
                  <a:pt x="188247" y="380618"/>
                </a:lnTo>
                <a:lnTo>
                  <a:pt x="161828" y="417768"/>
                </a:lnTo>
                <a:lnTo>
                  <a:pt x="137181" y="456214"/>
                </a:lnTo>
                <a:lnTo>
                  <a:pt x="114365" y="495894"/>
                </a:lnTo>
                <a:lnTo>
                  <a:pt x="93439" y="536751"/>
                </a:lnTo>
                <a:lnTo>
                  <a:pt x="74464" y="578724"/>
                </a:lnTo>
                <a:lnTo>
                  <a:pt x="57497" y="621753"/>
                </a:lnTo>
                <a:lnTo>
                  <a:pt x="42600" y="665781"/>
                </a:lnTo>
                <a:lnTo>
                  <a:pt x="29831" y="710745"/>
                </a:lnTo>
                <a:lnTo>
                  <a:pt x="19251" y="756588"/>
                </a:lnTo>
                <a:lnTo>
                  <a:pt x="10918" y="803250"/>
                </a:lnTo>
                <a:lnTo>
                  <a:pt x="4892" y="850671"/>
                </a:lnTo>
                <a:lnTo>
                  <a:pt x="1232" y="898791"/>
                </a:lnTo>
                <a:lnTo>
                  <a:pt x="0" y="947552"/>
                </a:lnTo>
                <a:lnTo>
                  <a:pt x="1232" y="996313"/>
                </a:lnTo>
                <a:lnTo>
                  <a:pt x="4892" y="1044435"/>
                </a:lnTo>
                <a:lnTo>
                  <a:pt x="10918" y="1091856"/>
                </a:lnTo>
                <a:lnTo>
                  <a:pt x="19251" y="1138519"/>
                </a:lnTo>
                <a:lnTo>
                  <a:pt x="29831" y="1184362"/>
                </a:lnTo>
                <a:lnTo>
                  <a:pt x="42600" y="1229328"/>
                </a:lnTo>
                <a:lnTo>
                  <a:pt x="57497" y="1273356"/>
                </a:lnTo>
                <a:lnTo>
                  <a:pt x="74464" y="1316386"/>
                </a:lnTo>
                <a:lnTo>
                  <a:pt x="93439" y="1358359"/>
                </a:lnTo>
                <a:lnTo>
                  <a:pt x="114365" y="1399216"/>
                </a:lnTo>
                <a:lnTo>
                  <a:pt x="137181" y="1438898"/>
                </a:lnTo>
                <a:lnTo>
                  <a:pt x="161828" y="1477343"/>
                </a:lnTo>
                <a:lnTo>
                  <a:pt x="188247" y="1514494"/>
                </a:lnTo>
                <a:lnTo>
                  <a:pt x="216377" y="1550290"/>
                </a:lnTo>
                <a:lnTo>
                  <a:pt x="246159" y="1584672"/>
                </a:lnTo>
                <a:lnTo>
                  <a:pt x="277534" y="1617580"/>
                </a:lnTo>
                <a:lnTo>
                  <a:pt x="310442" y="1648955"/>
                </a:lnTo>
                <a:lnTo>
                  <a:pt x="344824" y="1678737"/>
                </a:lnTo>
                <a:lnTo>
                  <a:pt x="380620" y="1706867"/>
                </a:lnTo>
                <a:lnTo>
                  <a:pt x="417771" y="1733286"/>
                </a:lnTo>
                <a:lnTo>
                  <a:pt x="456217" y="1757933"/>
                </a:lnTo>
                <a:lnTo>
                  <a:pt x="495898" y="1780749"/>
                </a:lnTo>
                <a:lnTo>
                  <a:pt x="536755" y="1801675"/>
                </a:lnTo>
                <a:lnTo>
                  <a:pt x="578728" y="1820650"/>
                </a:lnTo>
                <a:lnTo>
                  <a:pt x="621758" y="1837617"/>
                </a:lnTo>
                <a:lnTo>
                  <a:pt x="665786" y="1852514"/>
                </a:lnTo>
                <a:lnTo>
                  <a:pt x="710752" y="1865283"/>
                </a:lnTo>
                <a:lnTo>
                  <a:pt x="756595" y="1875863"/>
                </a:lnTo>
                <a:lnTo>
                  <a:pt x="803258" y="1884197"/>
                </a:lnTo>
                <a:lnTo>
                  <a:pt x="850679" y="1890222"/>
                </a:lnTo>
                <a:lnTo>
                  <a:pt x="898801" y="1893882"/>
                </a:lnTo>
                <a:lnTo>
                  <a:pt x="947562" y="1895115"/>
                </a:lnTo>
                <a:lnTo>
                  <a:pt x="996324" y="1893882"/>
                </a:lnTo>
                <a:lnTo>
                  <a:pt x="1044445" y="1890222"/>
                </a:lnTo>
                <a:lnTo>
                  <a:pt x="1091867" y="1884197"/>
                </a:lnTo>
                <a:lnTo>
                  <a:pt x="1138529" y="1875863"/>
                </a:lnTo>
                <a:lnTo>
                  <a:pt x="1184373" y="1865283"/>
                </a:lnTo>
                <a:lnTo>
                  <a:pt x="1229338" y="1852514"/>
                </a:lnTo>
                <a:lnTo>
                  <a:pt x="1273366" y="1837617"/>
                </a:lnTo>
                <a:lnTo>
                  <a:pt x="1316396" y="1820650"/>
                </a:lnTo>
                <a:lnTo>
                  <a:pt x="1358370" y="1801675"/>
                </a:lnTo>
                <a:lnTo>
                  <a:pt x="1399227" y="1780749"/>
                </a:lnTo>
                <a:lnTo>
                  <a:pt x="1438908" y="1757933"/>
                </a:lnTo>
                <a:lnTo>
                  <a:pt x="1477354" y="1733286"/>
                </a:lnTo>
                <a:lnTo>
                  <a:pt x="1514504" y="1706867"/>
                </a:lnTo>
                <a:lnTo>
                  <a:pt x="1550300" y="1678737"/>
                </a:lnTo>
                <a:lnTo>
                  <a:pt x="1584682" y="1648955"/>
                </a:lnTo>
                <a:lnTo>
                  <a:pt x="1617590" y="1617580"/>
                </a:lnTo>
                <a:lnTo>
                  <a:pt x="1648965" y="1584672"/>
                </a:lnTo>
                <a:lnTo>
                  <a:pt x="1678748" y="1550290"/>
                </a:lnTo>
                <a:lnTo>
                  <a:pt x="1706878" y="1514494"/>
                </a:lnTo>
                <a:lnTo>
                  <a:pt x="1733296" y="1477343"/>
                </a:lnTo>
                <a:lnTo>
                  <a:pt x="1757943" y="1438898"/>
                </a:lnTo>
                <a:lnTo>
                  <a:pt x="1780759" y="1399216"/>
                </a:lnTo>
                <a:lnTo>
                  <a:pt x="1801685" y="1358359"/>
                </a:lnTo>
                <a:lnTo>
                  <a:pt x="1820661" y="1316386"/>
                </a:lnTo>
                <a:lnTo>
                  <a:pt x="1837627" y="1273356"/>
                </a:lnTo>
                <a:lnTo>
                  <a:pt x="1852524" y="1229328"/>
                </a:lnTo>
                <a:lnTo>
                  <a:pt x="1865293" y="1184362"/>
                </a:lnTo>
                <a:lnTo>
                  <a:pt x="1875874" y="1138519"/>
                </a:lnTo>
                <a:lnTo>
                  <a:pt x="1884207" y="1091856"/>
                </a:lnTo>
                <a:lnTo>
                  <a:pt x="1890233" y="1044435"/>
                </a:lnTo>
                <a:lnTo>
                  <a:pt x="1893892" y="996313"/>
                </a:lnTo>
                <a:lnTo>
                  <a:pt x="1895125" y="947552"/>
                </a:lnTo>
                <a:lnTo>
                  <a:pt x="1893892" y="898791"/>
                </a:lnTo>
                <a:lnTo>
                  <a:pt x="1890233" y="850671"/>
                </a:lnTo>
                <a:lnTo>
                  <a:pt x="1884207" y="803250"/>
                </a:lnTo>
                <a:lnTo>
                  <a:pt x="1875874" y="756588"/>
                </a:lnTo>
                <a:lnTo>
                  <a:pt x="1865293" y="710745"/>
                </a:lnTo>
                <a:lnTo>
                  <a:pt x="1852524" y="665781"/>
                </a:lnTo>
                <a:lnTo>
                  <a:pt x="1837627" y="621753"/>
                </a:lnTo>
                <a:lnTo>
                  <a:pt x="1820661" y="578724"/>
                </a:lnTo>
                <a:lnTo>
                  <a:pt x="1801685" y="536751"/>
                </a:lnTo>
                <a:lnTo>
                  <a:pt x="1780759" y="495894"/>
                </a:lnTo>
                <a:lnTo>
                  <a:pt x="1757943" y="456214"/>
                </a:lnTo>
                <a:lnTo>
                  <a:pt x="1733296" y="417768"/>
                </a:lnTo>
                <a:lnTo>
                  <a:pt x="1706878" y="380618"/>
                </a:lnTo>
                <a:lnTo>
                  <a:pt x="1678748" y="344823"/>
                </a:lnTo>
                <a:lnTo>
                  <a:pt x="1648965" y="310441"/>
                </a:lnTo>
                <a:lnTo>
                  <a:pt x="1617590" y="277533"/>
                </a:lnTo>
                <a:lnTo>
                  <a:pt x="1584682" y="246158"/>
                </a:lnTo>
                <a:lnTo>
                  <a:pt x="1550300" y="216376"/>
                </a:lnTo>
                <a:lnTo>
                  <a:pt x="1514504" y="188246"/>
                </a:lnTo>
                <a:lnTo>
                  <a:pt x="1477354" y="161828"/>
                </a:lnTo>
                <a:lnTo>
                  <a:pt x="1438908" y="137181"/>
                </a:lnTo>
                <a:lnTo>
                  <a:pt x="1399227" y="114365"/>
                </a:lnTo>
                <a:lnTo>
                  <a:pt x="1358370" y="93439"/>
                </a:lnTo>
                <a:lnTo>
                  <a:pt x="1316396" y="74464"/>
                </a:lnTo>
                <a:lnTo>
                  <a:pt x="1273366" y="57497"/>
                </a:lnTo>
                <a:lnTo>
                  <a:pt x="1229338" y="42600"/>
                </a:lnTo>
                <a:lnTo>
                  <a:pt x="1184373" y="29831"/>
                </a:lnTo>
                <a:lnTo>
                  <a:pt x="1138529" y="19251"/>
                </a:lnTo>
                <a:lnTo>
                  <a:pt x="1091867" y="10918"/>
                </a:lnTo>
                <a:lnTo>
                  <a:pt x="1044445" y="4892"/>
                </a:lnTo>
                <a:lnTo>
                  <a:pt x="996324" y="1232"/>
                </a:lnTo>
                <a:lnTo>
                  <a:pt x="947562" y="0"/>
                </a:lnTo>
                <a:close/>
              </a:path>
            </a:pathLst>
          </a:custGeom>
          <a:solidFill>
            <a:schemeClr val="accent5">
              <a:lumMod val="20000"/>
              <a:lumOff val="80000"/>
            </a:schemeClr>
          </a:solidFill>
        </p:spPr>
        <p:txBody>
          <a:bodyPr wrap="square" lIns="0" tIns="0" rIns="0" bIns="0" rtlCol="0"/>
          <a:lstStyle/>
          <a:p>
            <a:endParaRPr sz="2184"/>
          </a:p>
        </p:txBody>
      </p:sp>
      <p:pic>
        <p:nvPicPr>
          <p:cNvPr id="198" name="Picture 19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27629" y="1200184"/>
            <a:ext cx="1275232" cy="1275232"/>
          </a:xfrm>
          <a:prstGeom prst="rect">
            <a:avLst/>
          </a:prstGeom>
        </p:spPr>
      </p:pic>
      <p:pic>
        <p:nvPicPr>
          <p:cNvPr id="199" name="Picture 19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58433" y="1200184"/>
            <a:ext cx="1275232" cy="1275232"/>
          </a:xfrm>
          <a:prstGeom prst="rect">
            <a:avLst/>
          </a:prstGeom>
          <a:ln>
            <a:noFill/>
          </a:ln>
        </p:spPr>
      </p:pic>
      <p:sp>
        <p:nvSpPr>
          <p:cNvPr id="2" name="Rectangle 1">
            <a:extLst>
              <a:ext uri="{FF2B5EF4-FFF2-40B4-BE49-F238E27FC236}">
                <a16:creationId xmlns:a16="http://schemas.microsoft.com/office/drawing/2014/main" id="{387FD6C5-7617-4840-97BB-3949E8FE8974}"/>
              </a:ext>
            </a:extLst>
          </p:cNvPr>
          <p:cNvSpPr/>
          <p:nvPr/>
        </p:nvSpPr>
        <p:spPr>
          <a:xfrm>
            <a:off x="8444586" y="3844370"/>
            <a:ext cx="14436102" cy="4616648"/>
          </a:xfrm>
          <a:prstGeom prst="rect">
            <a:avLst/>
          </a:prstGeom>
        </p:spPr>
        <p:txBody>
          <a:bodyPr wrap="square">
            <a:spAutoFit/>
          </a:bodyPr>
          <a:lstStyle/>
          <a:p>
            <a:pPr algn="just"/>
            <a:r>
              <a:rPr lang="en-US" sz="4200" b="1" dirty="0">
                <a:solidFill>
                  <a:srgbClr val="E1A363"/>
                </a:solidFill>
                <a:latin typeface="Azo Sans Md" panose="02000000000000000000"/>
              </a:rPr>
              <a:t>When asked why people don’t plan for retirement:</a:t>
            </a:r>
          </a:p>
          <a:p>
            <a:pPr algn="just"/>
            <a:endParaRPr lang="en-US" sz="4200" b="1" dirty="0">
              <a:solidFill>
                <a:srgbClr val="E1A363"/>
              </a:solidFill>
              <a:latin typeface="Azo Sans Md" panose="02000000000000000000"/>
            </a:endParaRPr>
          </a:p>
          <a:p>
            <a:pPr algn="just"/>
            <a:r>
              <a:rPr lang="en-US" sz="4200" b="1" dirty="0">
                <a:solidFill>
                  <a:srgbClr val="E1A363"/>
                </a:solidFill>
                <a:latin typeface="Azo Sans Md" panose="02000000000000000000"/>
              </a:rPr>
              <a:t>I’M TOO BUSY…</a:t>
            </a:r>
          </a:p>
          <a:p>
            <a:pPr algn="just"/>
            <a:r>
              <a:rPr lang="en-US" sz="4200" b="1" dirty="0">
                <a:solidFill>
                  <a:srgbClr val="E1A363"/>
                </a:solidFill>
                <a:latin typeface="Azo Sans Md" panose="02000000000000000000"/>
              </a:rPr>
              <a:t>IT’S TOO SOON…</a:t>
            </a:r>
          </a:p>
          <a:p>
            <a:pPr algn="just"/>
            <a:r>
              <a:rPr lang="en-US" sz="4200" b="1" dirty="0">
                <a:solidFill>
                  <a:srgbClr val="E1A363"/>
                </a:solidFill>
                <a:latin typeface="Azo Sans Md" panose="02000000000000000000"/>
              </a:rPr>
              <a:t>IT’S TOO LATE…</a:t>
            </a:r>
          </a:p>
          <a:p>
            <a:pPr algn="just"/>
            <a:r>
              <a:rPr lang="en-US" sz="4200" b="1" dirty="0">
                <a:solidFill>
                  <a:srgbClr val="E1A363"/>
                </a:solidFill>
                <a:latin typeface="Azo Sans Md" panose="02000000000000000000"/>
              </a:rPr>
              <a:t>I DON’T HAVE ENOUGH MONEY…</a:t>
            </a:r>
          </a:p>
          <a:p>
            <a:pPr algn="just"/>
            <a:r>
              <a:rPr lang="en-US" sz="4200" b="1" dirty="0">
                <a:solidFill>
                  <a:srgbClr val="E1A363"/>
                </a:solidFill>
                <a:latin typeface="Azo Sans Md" panose="02000000000000000000"/>
              </a:rPr>
              <a:t>I HAVE A 401(k)…</a:t>
            </a:r>
          </a:p>
        </p:txBody>
      </p:sp>
      <p:sp>
        <p:nvSpPr>
          <p:cNvPr id="22" name="Rectangle 21">
            <a:extLst>
              <a:ext uri="{FF2B5EF4-FFF2-40B4-BE49-F238E27FC236}">
                <a16:creationId xmlns:a16="http://schemas.microsoft.com/office/drawing/2014/main" id="{5AA30971-2BF5-3D44-AF7B-DB40EB22E975}"/>
              </a:ext>
            </a:extLst>
          </p:cNvPr>
          <p:cNvSpPr/>
          <p:nvPr/>
        </p:nvSpPr>
        <p:spPr>
          <a:xfrm>
            <a:off x="8444586" y="8431087"/>
            <a:ext cx="14436102" cy="1661993"/>
          </a:xfrm>
          <a:prstGeom prst="rect">
            <a:avLst/>
          </a:prstGeom>
        </p:spPr>
        <p:txBody>
          <a:bodyPr wrap="square">
            <a:spAutoFit/>
          </a:bodyPr>
          <a:lstStyle/>
          <a:p>
            <a:pPr algn="just"/>
            <a:endParaRPr lang="en-US" sz="4200" b="1" dirty="0">
              <a:solidFill>
                <a:srgbClr val="E1A363"/>
              </a:solidFill>
              <a:latin typeface="Azo Sans Md" panose="02000000000000000000"/>
            </a:endParaRPr>
          </a:p>
          <a:p>
            <a:pPr algn="just"/>
            <a:r>
              <a:rPr lang="en-US" sz="6000" dirty="0">
                <a:solidFill>
                  <a:srgbClr val="E1A363"/>
                </a:solidFill>
                <a:latin typeface="Azo Sans Md" panose="02000000000000000000"/>
              </a:rPr>
              <a:t>I DON’T KNOW HOW!</a:t>
            </a:r>
          </a:p>
        </p:txBody>
      </p:sp>
    </p:spTree>
    <p:extLst>
      <p:ext uri="{BB962C8B-B14F-4D97-AF65-F5344CB8AC3E}">
        <p14:creationId xmlns:p14="http://schemas.microsoft.com/office/powerpoint/2010/main" val="908397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fade">
                                      <p:cBhvr>
                                        <p:cTn id="21" dur="1000"/>
                                        <p:tgtEl>
                                          <p:spTgt spid="2">
                                            <p:txEl>
                                              <p:pRg st="3" end="3"/>
                                            </p:txEl>
                                          </p:spTgt>
                                        </p:tgtEl>
                                      </p:cBhvr>
                                    </p:animEffect>
                                    <p:anim calcmode="lin" valueType="num">
                                      <p:cBhvr>
                                        <p:cTn id="22"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Effect transition="in" filter="fade">
                                      <p:cBhvr>
                                        <p:cTn id="28" dur="1000"/>
                                        <p:tgtEl>
                                          <p:spTgt spid="2">
                                            <p:txEl>
                                              <p:pRg st="4" end="4"/>
                                            </p:txEl>
                                          </p:spTgt>
                                        </p:tgtEl>
                                      </p:cBhvr>
                                    </p:animEffect>
                                    <p:anim calcmode="lin" valueType="num">
                                      <p:cBhvr>
                                        <p:cTn id="29"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
                                            <p:txEl>
                                              <p:pRg st="5" end="5"/>
                                            </p:txEl>
                                          </p:spTgt>
                                        </p:tgtEl>
                                        <p:attrNameLst>
                                          <p:attrName>style.visibility</p:attrName>
                                        </p:attrNameLst>
                                      </p:cBhvr>
                                      <p:to>
                                        <p:strVal val="visible"/>
                                      </p:to>
                                    </p:set>
                                    <p:animEffect transition="in" filter="fade">
                                      <p:cBhvr>
                                        <p:cTn id="35" dur="1000"/>
                                        <p:tgtEl>
                                          <p:spTgt spid="2">
                                            <p:txEl>
                                              <p:pRg st="5" end="5"/>
                                            </p:txEl>
                                          </p:spTgt>
                                        </p:tgtEl>
                                      </p:cBhvr>
                                    </p:animEffect>
                                    <p:anim calcmode="lin" valueType="num">
                                      <p:cBhvr>
                                        <p:cTn id="36"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
                                            <p:txEl>
                                              <p:pRg st="6" end="6"/>
                                            </p:txEl>
                                          </p:spTgt>
                                        </p:tgtEl>
                                        <p:attrNameLst>
                                          <p:attrName>style.visibility</p:attrName>
                                        </p:attrNameLst>
                                      </p:cBhvr>
                                      <p:to>
                                        <p:strVal val="visible"/>
                                      </p:to>
                                    </p:set>
                                    <p:animEffect transition="in" filter="fade">
                                      <p:cBhvr>
                                        <p:cTn id="42" dur="1000"/>
                                        <p:tgtEl>
                                          <p:spTgt spid="2">
                                            <p:txEl>
                                              <p:pRg st="6" end="6"/>
                                            </p:txEl>
                                          </p:spTgt>
                                        </p:tgtEl>
                                      </p:cBhvr>
                                    </p:animEffect>
                                    <p:anim calcmode="lin" valueType="num">
                                      <p:cBhvr>
                                        <p:cTn id="43"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1000"/>
                                        <p:tgtEl>
                                          <p:spTgt spid="22"/>
                                        </p:tgtEl>
                                      </p:cBhvr>
                                    </p:animEffect>
                                    <p:anim calcmode="lin" valueType="num">
                                      <p:cBhvr>
                                        <p:cTn id="50" dur="1000" fill="hold"/>
                                        <p:tgtEl>
                                          <p:spTgt spid="22"/>
                                        </p:tgtEl>
                                        <p:attrNameLst>
                                          <p:attrName>ppt_x</p:attrName>
                                        </p:attrNameLst>
                                      </p:cBhvr>
                                      <p:tavLst>
                                        <p:tav tm="0">
                                          <p:val>
                                            <p:strVal val="#ppt_x"/>
                                          </p:val>
                                        </p:tav>
                                        <p:tav tm="100000">
                                          <p:val>
                                            <p:strVal val="#ppt_x"/>
                                          </p:val>
                                        </p:tav>
                                      </p:tavLst>
                                    </p:anim>
                                    <p:anim calcmode="lin" valueType="num">
                                      <p:cBhvr>
                                        <p:cTn id="5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2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6583822-6380-4889-8FB0-741F97863CC0}"/>
              </a:ext>
            </a:extLst>
          </p:cNvPr>
          <p:cNvGrpSpPr/>
          <p:nvPr/>
        </p:nvGrpSpPr>
        <p:grpSpPr>
          <a:xfrm>
            <a:off x="-481121" y="2779413"/>
            <a:ext cx="8545860" cy="9522124"/>
            <a:chOff x="-294438" y="1389440"/>
            <a:chExt cx="4273486" cy="4761682"/>
          </a:xfrm>
        </p:grpSpPr>
        <p:grpSp>
          <p:nvGrpSpPr>
            <p:cNvPr id="4" name="Group 3">
              <a:extLst>
                <a:ext uri="{FF2B5EF4-FFF2-40B4-BE49-F238E27FC236}">
                  <a16:creationId xmlns:a16="http://schemas.microsoft.com/office/drawing/2014/main" id="{A2AF16B3-AAC7-453D-A05F-137A4ED9188C}"/>
                </a:ext>
              </a:extLst>
            </p:cNvPr>
            <p:cNvGrpSpPr/>
            <p:nvPr/>
          </p:nvGrpSpPr>
          <p:grpSpPr>
            <a:xfrm>
              <a:off x="1050957" y="2699786"/>
              <a:ext cx="1441682" cy="1441682"/>
              <a:chOff x="9237692" y="1609835"/>
              <a:chExt cx="1441682" cy="1441682"/>
            </a:xfrm>
          </p:grpSpPr>
          <p:sp>
            <p:nvSpPr>
              <p:cNvPr id="15" name="object 10">
                <a:extLst>
                  <a:ext uri="{FF2B5EF4-FFF2-40B4-BE49-F238E27FC236}">
                    <a16:creationId xmlns:a16="http://schemas.microsoft.com/office/drawing/2014/main" id="{1A5969BB-4B91-43C1-B3D7-A9A7AC5C1041}"/>
                  </a:ext>
                </a:extLst>
              </p:cNvPr>
              <p:cNvSpPr/>
              <p:nvPr/>
            </p:nvSpPr>
            <p:spPr>
              <a:xfrm>
                <a:off x="9237692" y="1609835"/>
                <a:ext cx="1441682" cy="1441682"/>
              </a:xfrm>
              <a:custGeom>
                <a:avLst/>
                <a:gdLst/>
                <a:ahLst/>
                <a:cxnLst/>
                <a:rect l="l" t="t" r="r" b="b"/>
                <a:pathLst>
                  <a:path w="2377440" h="2377440">
                    <a:moveTo>
                      <a:pt x="1188445" y="0"/>
                    </a:moveTo>
                    <a:lnTo>
                      <a:pt x="1140647" y="943"/>
                    </a:lnTo>
                    <a:lnTo>
                      <a:pt x="1093327" y="3751"/>
                    </a:lnTo>
                    <a:lnTo>
                      <a:pt x="1046522" y="8386"/>
                    </a:lnTo>
                    <a:lnTo>
                      <a:pt x="1000268" y="14814"/>
                    </a:lnTo>
                    <a:lnTo>
                      <a:pt x="954598" y="23000"/>
                    </a:lnTo>
                    <a:lnTo>
                      <a:pt x="909550" y="32907"/>
                    </a:lnTo>
                    <a:lnTo>
                      <a:pt x="865159" y="44500"/>
                    </a:lnTo>
                    <a:lnTo>
                      <a:pt x="821459" y="57744"/>
                    </a:lnTo>
                    <a:lnTo>
                      <a:pt x="778487" y="72603"/>
                    </a:lnTo>
                    <a:lnTo>
                      <a:pt x="736279" y="89042"/>
                    </a:lnTo>
                    <a:lnTo>
                      <a:pt x="694868" y="107024"/>
                    </a:lnTo>
                    <a:lnTo>
                      <a:pt x="654292" y="126516"/>
                    </a:lnTo>
                    <a:lnTo>
                      <a:pt x="614586" y="147481"/>
                    </a:lnTo>
                    <a:lnTo>
                      <a:pt x="575784" y="169883"/>
                    </a:lnTo>
                    <a:lnTo>
                      <a:pt x="537923" y="193687"/>
                    </a:lnTo>
                    <a:lnTo>
                      <a:pt x="501039" y="218858"/>
                    </a:lnTo>
                    <a:lnTo>
                      <a:pt x="465165" y="245361"/>
                    </a:lnTo>
                    <a:lnTo>
                      <a:pt x="430339" y="273158"/>
                    </a:lnTo>
                    <a:lnTo>
                      <a:pt x="396596" y="302216"/>
                    </a:lnTo>
                    <a:lnTo>
                      <a:pt x="363971" y="332499"/>
                    </a:lnTo>
                    <a:lnTo>
                      <a:pt x="332499" y="363971"/>
                    </a:lnTo>
                    <a:lnTo>
                      <a:pt x="302216" y="396596"/>
                    </a:lnTo>
                    <a:lnTo>
                      <a:pt x="273158" y="430339"/>
                    </a:lnTo>
                    <a:lnTo>
                      <a:pt x="245361" y="465165"/>
                    </a:lnTo>
                    <a:lnTo>
                      <a:pt x="218858" y="501039"/>
                    </a:lnTo>
                    <a:lnTo>
                      <a:pt x="193687" y="537923"/>
                    </a:lnTo>
                    <a:lnTo>
                      <a:pt x="169883" y="575784"/>
                    </a:lnTo>
                    <a:lnTo>
                      <a:pt x="147481" y="614586"/>
                    </a:lnTo>
                    <a:lnTo>
                      <a:pt x="126516" y="654292"/>
                    </a:lnTo>
                    <a:lnTo>
                      <a:pt x="107024" y="694868"/>
                    </a:lnTo>
                    <a:lnTo>
                      <a:pt x="89042" y="736279"/>
                    </a:lnTo>
                    <a:lnTo>
                      <a:pt x="72603" y="778487"/>
                    </a:lnTo>
                    <a:lnTo>
                      <a:pt x="57744" y="821459"/>
                    </a:lnTo>
                    <a:lnTo>
                      <a:pt x="44500" y="865159"/>
                    </a:lnTo>
                    <a:lnTo>
                      <a:pt x="32907" y="909550"/>
                    </a:lnTo>
                    <a:lnTo>
                      <a:pt x="23000" y="954598"/>
                    </a:lnTo>
                    <a:lnTo>
                      <a:pt x="14814" y="1000268"/>
                    </a:lnTo>
                    <a:lnTo>
                      <a:pt x="8386" y="1046522"/>
                    </a:lnTo>
                    <a:lnTo>
                      <a:pt x="3751" y="1093327"/>
                    </a:lnTo>
                    <a:lnTo>
                      <a:pt x="943" y="1140647"/>
                    </a:lnTo>
                    <a:lnTo>
                      <a:pt x="0" y="1188445"/>
                    </a:lnTo>
                    <a:lnTo>
                      <a:pt x="943" y="1236243"/>
                    </a:lnTo>
                    <a:lnTo>
                      <a:pt x="3751" y="1283563"/>
                    </a:lnTo>
                    <a:lnTo>
                      <a:pt x="8386" y="1330368"/>
                    </a:lnTo>
                    <a:lnTo>
                      <a:pt x="14814" y="1376622"/>
                    </a:lnTo>
                    <a:lnTo>
                      <a:pt x="23000" y="1422292"/>
                    </a:lnTo>
                    <a:lnTo>
                      <a:pt x="32907" y="1467340"/>
                    </a:lnTo>
                    <a:lnTo>
                      <a:pt x="44500" y="1511731"/>
                    </a:lnTo>
                    <a:lnTo>
                      <a:pt x="57744" y="1555431"/>
                    </a:lnTo>
                    <a:lnTo>
                      <a:pt x="72603" y="1598403"/>
                    </a:lnTo>
                    <a:lnTo>
                      <a:pt x="89042" y="1640611"/>
                    </a:lnTo>
                    <a:lnTo>
                      <a:pt x="107024" y="1682022"/>
                    </a:lnTo>
                    <a:lnTo>
                      <a:pt x="126516" y="1722598"/>
                    </a:lnTo>
                    <a:lnTo>
                      <a:pt x="147481" y="1762304"/>
                    </a:lnTo>
                    <a:lnTo>
                      <a:pt x="169883" y="1801106"/>
                    </a:lnTo>
                    <a:lnTo>
                      <a:pt x="193687" y="1838967"/>
                    </a:lnTo>
                    <a:lnTo>
                      <a:pt x="218858" y="1875851"/>
                    </a:lnTo>
                    <a:lnTo>
                      <a:pt x="245361" y="1911725"/>
                    </a:lnTo>
                    <a:lnTo>
                      <a:pt x="273158" y="1946551"/>
                    </a:lnTo>
                    <a:lnTo>
                      <a:pt x="302216" y="1980294"/>
                    </a:lnTo>
                    <a:lnTo>
                      <a:pt x="332499" y="2012919"/>
                    </a:lnTo>
                    <a:lnTo>
                      <a:pt x="363971" y="2044391"/>
                    </a:lnTo>
                    <a:lnTo>
                      <a:pt x="396596" y="2074674"/>
                    </a:lnTo>
                    <a:lnTo>
                      <a:pt x="430339" y="2103732"/>
                    </a:lnTo>
                    <a:lnTo>
                      <a:pt x="465165" y="2131529"/>
                    </a:lnTo>
                    <a:lnTo>
                      <a:pt x="501039" y="2158032"/>
                    </a:lnTo>
                    <a:lnTo>
                      <a:pt x="537923" y="2183203"/>
                    </a:lnTo>
                    <a:lnTo>
                      <a:pt x="575784" y="2207007"/>
                    </a:lnTo>
                    <a:lnTo>
                      <a:pt x="614586" y="2229409"/>
                    </a:lnTo>
                    <a:lnTo>
                      <a:pt x="654292" y="2250374"/>
                    </a:lnTo>
                    <a:lnTo>
                      <a:pt x="694868" y="2269866"/>
                    </a:lnTo>
                    <a:lnTo>
                      <a:pt x="736279" y="2287848"/>
                    </a:lnTo>
                    <a:lnTo>
                      <a:pt x="778487" y="2304287"/>
                    </a:lnTo>
                    <a:lnTo>
                      <a:pt x="821459" y="2319146"/>
                    </a:lnTo>
                    <a:lnTo>
                      <a:pt x="865159" y="2332390"/>
                    </a:lnTo>
                    <a:lnTo>
                      <a:pt x="909550" y="2343983"/>
                    </a:lnTo>
                    <a:lnTo>
                      <a:pt x="954598" y="2353890"/>
                    </a:lnTo>
                    <a:lnTo>
                      <a:pt x="1000268" y="2362076"/>
                    </a:lnTo>
                    <a:lnTo>
                      <a:pt x="1046522" y="2368504"/>
                    </a:lnTo>
                    <a:lnTo>
                      <a:pt x="1093327" y="2373139"/>
                    </a:lnTo>
                    <a:lnTo>
                      <a:pt x="1140647" y="2375947"/>
                    </a:lnTo>
                    <a:lnTo>
                      <a:pt x="1188445" y="2376890"/>
                    </a:lnTo>
                    <a:lnTo>
                      <a:pt x="1236243" y="2375947"/>
                    </a:lnTo>
                    <a:lnTo>
                      <a:pt x="1283563" y="2373139"/>
                    </a:lnTo>
                    <a:lnTo>
                      <a:pt x="1330368" y="2368504"/>
                    </a:lnTo>
                    <a:lnTo>
                      <a:pt x="1376622" y="2362076"/>
                    </a:lnTo>
                    <a:lnTo>
                      <a:pt x="1422292" y="2353890"/>
                    </a:lnTo>
                    <a:lnTo>
                      <a:pt x="1467340" y="2343983"/>
                    </a:lnTo>
                    <a:lnTo>
                      <a:pt x="1511731" y="2332390"/>
                    </a:lnTo>
                    <a:lnTo>
                      <a:pt x="1555431" y="2319146"/>
                    </a:lnTo>
                    <a:lnTo>
                      <a:pt x="1598403" y="2304287"/>
                    </a:lnTo>
                    <a:lnTo>
                      <a:pt x="1640611" y="2287848"/>
                    </a:lnTo>
                    <a:lnTo>
                      <a:pt x="1682022" y="2269866"/>
                    </a:lnTo>
                    <a:lnTo>
                      <a:pt x="1722598" y="2250374"/>
                    </a:lnTo>
                    <a:lnTo>
                      <a:pt x="1762304" y="2229409"/>
                    </a:lnTo>
                    <a:lnTo>
                      <a:pt x="1801106" y="2207007"/>
                    </a:lnTo>
                    <a:lnTo>
                      <a:pt x="1838967" y="2183203"/>
                    </a:lnTo>
                    <a:lnTo>
                      <a:pt x="1875851" y="2158032"/>
                    </a:lnTo>
                    <a:lnTo>
                      <a:pt x="1911725" y="2131529"/>
                    </a:lnTo>
                    <a:lnTo>
                      <a:pt x="1946551" y="2103732"/>
                    </a:lnTo>
                    <a:lnTo>
                      <a:pt x="1980294" y="2074674"/>
                    </a:lnTo>
                    <a:lnTo>
                      <a:pt x="2012919" y="2044391"/>
                    </a:lnTo>
                    <a:lnTo>
                      <a:pt x="2044391" y="2012919"/>
                    </a:lnTo>
                    <a:lnTo>
                      <a:pt x="2074674" y="1980294"/>
                    </a:lnTo>
                    <a:lnTo>
                      <a:pt x="2103732" y="1946551"/>
                    </a:lnTo>
                    <a:lnTo>
                      <a:pt x="2131529" y="1911725"/>
                    </a:lnTo>
                    <a:lnTo>
                      <a:pt x="2158032" y="1875851"/>
                    </a:lnTo>
                    <a:lnTo>
                      <a:pt x="2183203" y="1838967"/>
                    </a:lnTo>
                    <a:lnTo>
                      <a:pt x="2207007" y="1801106"/>
                    </a:lnTo>
                    <a:lnTo>
                      <a:pt x="2229409" y="1762304"/>
                    </a:lnTo>
                    <a:lnTo>
                      <a:pt x="2250374" y="1722598"/>
                    </a:lnTo>
                    <a:lnTo>
                      <a:pt x="2269866" y="1682022"/>
                    </a:lnTo>
                    <a:lnTo>
                      <a:pt x="2287848" y="1640611"/>
                    </a:lnTo>
                    <a:lnTo>
                      <a:pt x="2304287" y="1598403"/>
                    </a:lnTo>
                    <a:lnTo>
                      <a:pt x="2319146" y="1555431"/>
                    </a:lnTo>
                    <a:lnTo>
                      <a:pt x="2332390" y="1511731"/>
                    </a:lnTo>
                    <a:lnTo>
                      <a:pt x="2343983" y="1467340"/>
                    </a:lnTo>
                    <a:lnTo>
                      <a:pt x="2353890" y="1422292"/>
                    </a:lnTo>
                    <a:lnTo>
                      <a:pt x="2362076" y="1376622"/>
                    </a:lnTo>
                    <a:lnTo>
                      <a:pt x="2368504" y="1330368"/>
                    </a:lnTo>
                    <a:lnTo>
                      <a:pt x="2373139" y="1283563"/>
                    </a:lnTo>
                    <a:lnTo>
                      <a:pt x="2375947" y="1236243"/>
                    </a:lnTo>
                    <a:lnTo>
                      <a:pt x="2376890" y="1188445"/>
                    </a:lnTo>
                    <a:lnTo>
                      <a:pt x="2375947" y="1140647"/>
                    </a:lnTo>
                    <a:lnTo>
                      <a:pt x="2373139" y="1093327"/>
                    </a:lnTo>
                    <a:lnTo>
                      <a:pt x="2368504" y="1046522"/>
                    </a:lnTo>
                    <a:lnTo>
                      <a:pt x="2362076" y="1000268"/>
                    </a:lnTo>
                    <a:lnTo>
                      <a:pt x="2353890" y="954598"/>
                    </a:lnTo>
                    <a:lnTo>
                      <a:pt x="2343983" y="909550"/>
                    </a:lnTo>
                    <a:lnTo>
                      <a:pt x="2332390" y="865159"/>
                    </a:lnTo>
                    <a:lnTo>
                      <a:pt x="2319146" y="821459"/>
                    </a:lnTo>
                    <a:lnTo>
                      <a:pt x="2304287" y="778487"/>
                    </a:lnTo>
                    <a:lnTo>
                      <a:pt x="2287848" y="736279"/>
                    </a:lnTo>
                    <a:lnTo>
                      <a:pt x="2269866" y="694868"/>
                    </a:lnTo>
                    <a:lnTo>
                      <a:pt x="2250374" y="654292"/>
                    </a:lnTo>
                    <a:lnTo>
                      <a:pt x="2229409" y="614586"/>
                    </a:lnTo>
                    <a:lnTo>
                      <a:pt x="2207007" y="575784"/>
                    </a:lnTo>
                    <a:lnTo>
                      <a:pt x="2183203" y="537923"/>
                    </a:lnTo>
                    <a:lnTo>
                      <a:pt x="2158032" y="501039"/>
                    </a:lnTo>
                    <a:lnTo>
                      <a:pt x="2131529" y="465165"/>
                    </a:lnTo>
                    <a:lnTo>
                      <a:pt x="2103732" y="430339"/>
                    </a:lnTo>
                    <a:lnTo>
                      <a:pt x="2074674" y="396596"/>
                    </a:lnTo>
                    <a:lnTo>
                      <a:pt x="2044391" y="363971"/>
                    </a:lnTo>
                    <a:lnTo>
                      <a:pt x="2012919" y="332499"/>
                    </a:lnTo>
                    <a:lnTo>
                      <a:pt x="1980294" y="302216"/>
                    </a:lnTo>
                    <a:lnTo>
                      <a:pt x="1946551" y="273158"/>
                    </a:lnTo>
                    <a:lnTo>
                      <a:pt x="1911725" y="245361"/>
                    </a:lnTo>
                    <a:lnTo>
                      <a:pt x="1875851" y="218858"/>
                    </a:lnTo>
                    <a:lnTo>
                      <a:pt x="1838967" y="193687"/>
                    </a:lnTo>
                    <a:lnTo>
                      <a:pt x="1801106" y="169883"/>
                    </a:lnTo>
                    <a:lnTo>
                      <a:pt x="1762304" y="147481"/>
                    </a:lnTo>
                    <a:lnTo>
                      <a:pt x="1722598" y="126516"/>
                    </a:lnTo>
                    <a:lnTo>
                      <a:pt x="1682022" y="107024"/>
                    </a:lnTo>
                    <a:lnTo>
                      <a:pt x="1640611" y="89042"/>
                    </a:lnTo>
                    <a:lnTo>
                      <a:pt x="1598403" y="72603"/>
                    </a:lnTo>
                    <a:lnTo>
                      <a:pt x="1555431" y="57744"/>
                    </a:lnTo>
                    <a:lnTo>
                      <a:pt x="1511731" y="44500"/>
                    </a:lnTo>
                    <a:lnTo>
                      <a:pt x="1467340" y="32907"/>
                    </a:lnTo>
                    <a:lnTo>
                      <a:pt x="1422292" y="23000"/>
                    </a:lnTo>
                    <a:lnTo>
                      <a:pt x="1376622" y="14814"/>
                    </a:lnTo>
                    <a:lnTo>
                      <a:pt x="1330368" y="8386"/>
                    </a:lnTo>
                    <a:lnTo>
                      <a:pt x="1283563" y="3751"/>
                    </a:lnTo>
                    <a:lnTo>
                      <a:pt x="1236243" y="943"/>
                    </a:lnTo>
                    <a:lnTo>
                      <a:pt x="1188445" y="0"/>
                    </a:lnTo>
                    <a:close/>
                  </a:path>
                </a:pathLst>
              </a:custGeom>
              <a:solidFill>
                <a:srgbClr val="644C78"/>
              </a:solidFill>
            </p:spPr>
            <p:txBody>
              <a:bodyPr wrap="square" lIns="0" tIns="0" rIns="0" bIns="0" rtlCol="0"/>
              <a:lstStyle/>
              <a:p>
                <a:pPr algn="ctr"/>
                <a:endParaRPr sz="2184"/>
              </a:p>
            </p:txBody>
          </p:sp>
          <p:pic>
            <p:nvPicPr>
              <p:cNvPr id="16" name="Picture 15">
                <a:extLst>
                  <a:ext uri="{FF2B5EF4-FFF2-40B4-BE49-F238E27FC236}">
                    <a16:creationId xmlns:a16="http://schemas.microsoft.com/office/drawing/2014/main" id="{94972928-2418-421B-AC09-EBABE4A2AD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7692" y="1609835"/>
                <a:ext cx="1441682" cy="1441682"/>
              </a:xfrm>
              <a:prstGeom prst="rect">
                <a:avLst/>
              </a:prstGeom>
            </p:spPr>
          </p:pic>
        </p:grpSp>
        <p:sp>
          <p:nvSpPr>
            <p:cNvPr id="17" name="object 4">
              <a:extLst>
                <a:ext uri="{FF2B5EF4-FFF2-40B4-BE49-F238E27FC236}">
                  <a16:creationId xmlns:a16="http://schemas.microsoft.com/office/drawing/2014/main" id="{49A5EC64-035C-49B7-9E19-403772EC50E1}"/>
                </a:ext>
              </a:extLst>
            </p:cNvPr>
            <p:cNvSpPr txBox="1"/>
            <p:nvPr/>
          </p:nvSpPr>
          <p:spPr>
            <a:xfrm>
              <a:off x="-294438" y="4407659"/>
              <a:ext cx="4273486" cy="1743463"/>
            </a:xfrm>
            <a:prstGeom prst="rect">
              <a:avLst/>
            </a:prstGeom>
            <a:noFill/>
          </p:spPr>
          <p:txBody>
            <a:bodyPr vert="horz" wrap="square" lIns="0" tIns="18482" rIns="0" bIns="0" rtlCol="0">
              <a:spAutoFit/>
            </a:bodyPr>
            <a:lstStyle/>
            <a:p>
              <a:pPr marL="27718" algn="ctr">
                <a:lnSpc>
                  <a:spcPts val="5784"/>
                </a:lnSpc>
                <a:spcBef>
                  <a:spcPts val="146"/>
                </a:spcBef>
              </a:pPr>
              <a:r>
                <a:rPr lang="en-US" sz="4972" spc="400" dirty="0">
                  <a:solidFill>
                    <a:schemeClr val="accent2">
                      <a:lumMod val="20000"/>
                      <a:lumOff val="80000"/>
                    </a:schemeClr>
                  </a:solidFill>
                  <a:latin typeface="Azo Sans"/>
                  <a:cs typeface="Azo Sans"/>
                </a:rPr>
                <a:t>The</a:t>
              </a:r>
              <a:endParaRPr sz="4972" dirty="0">
                <a:solidFill>
                  <a:schemeClr val="accent2">
                    <a:lumMod val="20000"/>
                    <a:lumOff val="80000"/>
                  </a:schemeClr>
                </a:solidFill>
                <a:latin typeface="Azo Sans"/>
                <a:cs typeface="Azo Sans"/>
              </a:endParaRPr>
            </a:p>
            <a:p>
              <a:pPr algn="ctr">
                <a:lnSpc>
                  <a:spcPts val="10586"/>
                </a:lnSpc>
              </a:pPr>
              <a:r>
                <a:rPr lang="en-US" sz="8972" b="1" spc="18" dirty="0">
                  <a:solidFill>
                    <a:schemeClr val="accent2">
                      <a:lumMod val="20000"/>
                      <a:lumOff val="80000"/>
                    </a:schemeClr>
                  </a:solidFill>
                  <a:latin typeface="Azo Sans"/>
                  <a:cs typeface="Azo Sans"/>
                </a:rPr>
                <a:t>WEALTH </a:t>
              </a:r>
            </a:p>
            <a:p>
              <a:pPr algn="ctr">
                <a:lnSpc>
                  <a:spcPts val="10586"/>
                </a:lnSpc>
              </a:pPr>
              <a:r>
                <a:rPr lang="en-US" sz="8972" b="1" spc="18" dirty="0">
                  <a:solidFill>
                    <a:schemeClr val="accent2">
                      <a:lumMod val="20000"/>
                      <a:lumOff val="80000"/>
                    </a:schemeClr>
                  </a:solidFill>
                  <a:latin typeface="Azo Sans"/>
                  <a:cs typeface="Azo Sans"/>
                </a:rPr>
                <a:t>CREATOR</a:t>
              </a:r>
              <a:endParaRPr sz="8972" dirty="0">
                <a:solidFill>
                  <a:schemeClr val="accent2">
                    <a:lumMod val="20000"/>
                    <a:lumOff val="80000"/>
                  </a:schemeClr>
                </a:solidFill>
                <a:latin typeface="Azo Sans"/>
                <a:cs typeface="Azo Sans"/>
              </a:endParaRPr>
            </a:p>
          </p:txBody>
        </p:sp>
        <p:sp>
          <p:nvSpPr>
            <p:cNvPr id="18" name="object 4">
              <a:extLst>
                <a:ext uri="{FF2B5EF4-FFF2-40B4-BE49-F238E27FC236}">
                  <a16:creationId xmlns:a16="http://schemas.microsoft.com/office/drawing/2014/main" id="{3DF8852D-A3FF-4378-94AC-E9C283DAC306}"/>
                </a:ext>
              </a:extLst>
            </p:cNvPr>
            <p:cNvSpPr txBox="1"/>
            <p:nvPr/>
          </p:nvSpPr>
          <p:spPr>
            <a:xfrm>
              <a:off x="207272" y="1389440"/>
              <a:ext cx="3129052" cy="1063701"/>
            </a:xfrm>
            <a:prstGeom prst="rect">
              <a:avLst/>
            </a:prstGeom>
          </p:spPr>
          <p:txBody>
            <a:bodyPr vert="horz" wrap="square" lIns="0" tIns="18482" rIns="0" bIns="0" rtlCol="0">
              <a:spAutoFit/>
            </a:bodyPr>
            <a:lstStyle/>
            <a:p>
              <a:pPr marL="27718" algn="ctr">
                <a:lnSpc>
                  <a:spcPts val="5784"/>
                </a:lnSpc>
                <a:spcBef>
                  <a:spcPts val="146"/>
                </a:spcBef>
              </a:pPr>
              <a:r>
                <a:rPr lang="en-US" sz="4972" spc="400" dirty="0">
                  <a:solidFill>
                    <a:schemeClr val="accent2">
                      <a:lumMod val="20000"/>
                      <a:lumOff val="80000"/>
                    </a:schemeClr>
                  </a:solidFill>
                  <a:latin typeface="Azo Sans"/>
                  <a:cs typeface="Azo Sans"/>
                </a:rPr>
                <a:t>MORE THAN</a:t>
              </a:r>
              <a:endParaRPr sz="4972" dirty="0">
                <a:solidFill>
                  <a:schemeClr val="accent2">
                    <a:lumMod val="20000"/>
                    <a:lumOff val="80000"/>
                  </a:schemeClr>
                </a:solidFill>
                <a:latin typeface="Azo Sans"/>
                <a:cs typeface="Azo Sans"/>
              </a:endParaRPr>
            </a:p>
            <a:p>
              <a:pPr algn="ctr">
                <a:lnSpc>
                  <a:spcPts val="10586"/>
                </a:lnSpc>
              </a:pPr>
              <a:r>
                <a:rPr lang="en-US" sz="8972" b="1" spc="18" dirty="0">
                  <a:solidFill>
                    <a:schemeClr val="accent2">
                      <a:lumMod val="20000"/>
                      <a:lumOff val="80000"/>
                    </a:schemeClr>
                  </a:solidFill>
                  <a:latin typeface="Azo Sans"/>
                  <a:cs typeface="Azo Sans"/>
                </a:rPr>
                <a:t>ENOUGH</a:t>
              </a:r>
              <a:endParaRPr sz="8972" dirty="0">
                <a:solidFill>
                  <a:schemeClr val="accent2">
                    <a:lumMod val="20000"/>
                    <a:lumOff val="80000"/>
                  </a:schemeClr>
                </a:solidFill>
                <a:latin typeface="Azo Sans"/>
                <a:cs typeface="Azo Sans"/>
              </a:endParaRPr>
            </a:p>
          </p:txBody>
        </p:sp>
      </p:grpSp>
      <p:sp>
        <p:nvSpPr>
          <p:cNvPr id="12" name="TextBox 11">
            <a:extLst>
              <a:ext uri="{FF2B5EF4-FFF2-40B4-BE49-F238E27FC236}">
                <a16:creationId xmlns:a16="http://schemas.microsoft.com/office/drawing/2014/main" id="{0165333B-5DD3-46F4-A7AE-348485B56352}"/>
              </a:ext>
            </a:extLst>
          </p:cNvPr>
          <p:cNvSpPr txBox="1"/>
          <p:nvPr/>
        </p:nvSpPr>
        <p:spPr>
          <a:xfrm>
            <a:off x="7960233" y="620782"/>
            <a:ext cx="14110204" cy="953787"/>
          </a:xfrm>
          <a:prstGeom prst="rect">
            <a:avLst/>
          </a:prstGeom>
          <a:noFill/>
        </p:spPr>
        <p:txBody>
          <a:bodyPr wrap="square" rtlCol="0" anchor="ctr">
            <a:spAutoFit/>
          </a:bodyPr>
          <a:lstStyle/>
          <a:p>
            <a:pPr defTabSz="1828434">
              <a:defRPr/>
            </a:pPr>
            <a:r>
              <a:rPr lang="en-US" sz="5598" b="1" dirty="0">
                <a:solidFill>
                  <a:srgbClr val="FFFFFF"/>
                </a:solidFill>
                <a:latin typeface="Azo Sans" charset="0"/>
                <a:ea typeface="Azo Sans" charset="0"/>
                <a:cs typeface="Azo Sans" charset="0"/>
              </a:rPr>
              <a:t>The Problem and The Opportunity…</a:t>
            </a:r>
          </a:p>
        </p:txBody>
      </p:sp>
      <p:cxnSp>
        <p:nvCxnSpPr>
          <p:cNvPr id="13" name="Straight Connector 12">
            <a:extLst>
              <a:ext uri="{FF2B5EF4-FFF2-40B4-BE49-F238E27FC236}">
                <a16:creationId xmlns:a16="http://schemas.microsoft.com/office/drawing/2014/main" id="{48D61ADC-0E9C-4A3E-8457-E8F89FF9D109}"/>
              </a:ext>
            </a:extLst>
          </p:cNvPr>
          <p:cNvCxnSpPr>
            <a:cxnSpLocks/>
          </p:cNvCxnSpPr>
          <p:nvPr/>
        </p:nvCxnSpPr>
        <p:spPr>
          <a:xfrm flipV="1">
            <a:off x="7946603" y="1479430"/>
            <a:ext cx="15238016" cy="55620"/>
          </a:xfrm>
          <a:prstGeom prst="line">
            <a:avLst/>
          </a:prstGeom>
          <a:ln w="28575">
            <a:solidFill>
              <a:srgbClr val="A28BB6"/>
            </a:solidFill>
          </a:ln>
        </p:spPr>
        <p:style>
          <a:lnRef idx="1">
            <a:schemeClr val="accent2"/>
          </a:lnRef>
          <a:fillRef idx="0">
            <a:schemeClr val="accent2"/>
          </a:fillRef>
          <a:effectRef idx="0">
            <a:schemeClr val="accent2"/>
          </a:effectRef>
          <a:fontRef idx="minor">
            <a:schemeClr val="tx1"/>
          </a:fontRef>
        </p:style>
      </p:cxnSp>
      <p:sp>
        <p:nvSpPr>
          <p:cNvPr id="14" name="TextBox 13">
            <a:extLst>
              <a:ext uri="{FF2B5EF4-FFF2-40B4-BE49-F238E27FC236}">
                <a16:creationId xmlns:a16="http://schemas.microsoft.com/office/drawing/2014/main" id="{920E7E1C-B1DB-4211-AAA2-5EDAC1A430AD}"/>
              </a:ext>
            </a:extLst>
          </p:cNvPr>
          <p:cNvSpPr txBox="1"/>
          <p:nvPr/>
        </p:nvSpPr>
        <p:spPr>
          <a:xfrm>
            <a:off x="7436635" y="2528904"/>
            <a:ext cx="14980600" cy="3323987"/>
          </a:xfrm>
          <a:prstGeom prst="rect">
            <a:avLst/>
          </a:prstGeom>
          <a:noFill/>
        </p:spPr>
        <p:txBody>
          <a:bodyPr wrap="square" rtlCol="0">
            <a:spAutoFit/>
          </a:bodyPr>
          <a:lstStyle/>
          <a:p>
            <a:r>
              <a:rPr lang="en-US" sz="4200" b="1" dirty="0">
                <a:latin typeface="Azo Sans Md"/>
              </a:rPr>
              <a:t>The Scenario</a:t>
            </a:r>
          </a:p>
          <a:p>
            <a:r>
              <a:rPr lang="en-US" sz="4200" dirty="0">
                <a:latin typeface="Azo Sans Md"/>
              </a:rPr>
              <a:t>Sally, a 25 year old earning $40,000 has been living paycheck to paycheck and doesn’t have a budget or a retirement plan. She feels too embarrassed to ask for help. Sally finds out she is getting a 6% </a:t>
            </a:r>
            <a:r>
              <a:rPr lang="en-US" sz="4200" dirty="0" err="1">
                <a:latin typeface="Azo Sans Md"/>
              </a:rPr>
              <a:t>paycut</a:t>
            </a:r>
            <a:r>
              <a:rPr lang="en-US" sz="4200" dirty="0">
                <a:latin typeface="Azo Sans Md"/>
              </a:rPr>
              <a:t> .</a:t>
            </a:r>
          </a:p>
        </p:txBody>
      </p:sp>
      <p:sp>
        <p:nvSpPr>
          <p:cNvPr id="11" name="TextBox 10">
            <a:extLst>
              <a:ext uri="{FF2B5EF4-FFF2-40B4-BE49-F238E27FC236}">
                <a16:creationId xmlns:a16="http://schemas.microsoft.com/office/drawing/2014/main" id="{B4E8FDED-70E5-9B40-A9A5-F809E8832291}"/>
              </a:ext>
            </a:extLst>
          </p:cNvPr>
          <p:cNvSpPr txBox="1"/>
          <p:nvPr/>
        </p:nvSpPr>
        <p:spPr>
          <a:xfrm>
            <a:off x="7436636" y="6596742"/>
            <a:ext cx="16298821" cy="4616648"/>
          </a:xfrm>
          <a:prstGeom prst="rect">
            <a:avLst/>
          </a:prstGeom>
          <a:noFill/>
        </p:spPr>
        <p:txBody>
          <a:bodyPr wrap="none" rtlCol="0">
            <a:spAutoFit/>
          </a:bodyPr>
          <a:lstStyle/>
          <a:p>
            <a:r>
              <a:rPr lang="en-US" sz="4200" b="1" dirty="0">
                <a:latin typeface="Azo Sans Md"/>
              </a:rPr>
              <a:t>The Strategy</a:t>
            </a:r>
          </a:p>
          <a:p>
            <a:pPr marL="571386" indent="-571386">
              <a:buFontTx/>
              <a:buChar char="-"/>
            </a:pPr>
            <a:r>
              <a:rPr lang="en-US" sz="4200" dirty="0">
                <a:latin typeface="Azo Sans Md"/>
              </a:rPr>
              <a:t>Sally leans into the unknown and learns how to build a budget</a:t>
            </a:r>
          </a:p>
          <a:p>
            <a:pPr marL="571386" indent="-571386">
              <a:buFontTx/>
              <a:buChar char="-"/>
            </a:pPr>
            <a:r>
              <a:rPr lang="en-US" sz="4200" dirty="0">
                <a:latin typeface="Azo Sans Md"/>
              </a:rPr>
              <a:t>She manages to reduce her expenses by 6%</a:t>
            </a:r>
          </a:p>
          <a:p>
            <a:pPr marL="571386" indent="-571386">
              <a:buFontTx/>
              <a:buChar char="-"/>
            </a:pPr>
            <a:r>
              <a:rPr lang="en-US" sz="4200" dirty="0">
                <a:latin typeface="Azo Sans Md"/>
              </a:rPr>
              <a:t>6 months later, her pay is restored to $40,000</a:t>
            </a:r>
          </a:p>
          <a:p>
            <a:pPr marL="571386" indent="-571386">
              <a:buFontTx/>
              <a:buChar char="-"/>
            </a:pPr>
            <a:r>
              <a:rPr lang="en-US" sz="4200" dirty="0">
                <a:latin typeface="Azo Sans Md"/>
              </a:rPr>
              <a:t>She takes the 6% and puts it in an account earning 5%</a:t>
            </a:r>
          </a:p>
          <a:p>
            <a:pPr marL="571386" indent="-571386">
              <a:buFontTx/>
              <a:buChar char="-"/>
            </a:pPr>
            <a:r>
              <a:rPr lang="en-US" sz="4200" dirty="0">
                <a:latin typeface="Azo Sans Md"/>
              </a:rPr>
              <a:t>She continues contributing 6% each year until she retires</a:t>
            </a:r>
          </a:p>
          <a:p>
            <a:pPr marL="571386" indent="-571386">
              <a:buFontTx/>
              <a:buChar char="-"/>
            </a:pPr>
            <a:r>
              <a:rPr lang="en-US" sz="4200" dirty="0">
                <a:latin typeface="Azo Sans Md"/>
              </a:rPr>
              <a:t>At age 65, she would have an additional $500k…</a:t>
            </a:r>
          </a:p>
        </p:txBody>
      </p:sp>
    </p:spTree>
    <p:extLst>
      <p:ext uri="{BB962C8B-B14F-4D97-AF65-F5344CB8AC3E}">
        <p14:creationId xmlns:p14="http://schemas.microsoft.com/office/powerpoint/2010/main" val="2770754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1000"/>
                                        <p:tgtEl>
                                          <p:spTgt spid="14">
                                            <p:txEl>
                                              <p:pRg st="0" end="0"/>
                                            </p:txEl>
                                          </p:spTgt>
                                        </p:tgtEl>
                                      </p:cBhvr>
                                    </p:animEffect>
                                    <p:anim calcmode="lin" valueType="num">
                                      <p:cBhvr>
                                        <p:cTn id="8"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4">
                                            <p:txEl>
                                              <p:pRg st="0" end="0"/>
                                            </p:txEl>
                                          </p:spTgt>
                                        </p:tgtEl>
                                        <p:attrNameLst>
                                          <p:attrName>ppt_y</p:attrName>
                                        </p:attrNameLst>
                                      </p:cBhvr>
                                      <p:tavLst>
                                        <p:tav tm="0">
                                          <p:val>
                                            <p:strVal val="#ppt_y+.1"/>
                                          </p:val>
                                        </p:tav>
                                        <p:tav tm="100000">
                                          <p:val>
                                            <p:strVal val="#ppt_y"/>
                                          </p:val>
                                        </p:tav>
                                      </p:tavLst>
                                    </p:anim>
                                  </p:childTnLst>
                                  <p:subTnLst>
                                    <p:animClr clrSpc="rgb" dir="cw">
                                      <p:cBhvr override="childStyle">
                                        <p:cTn dur="1" fill="hold" display="0" masterRel="nextClick" afterEffect="1"/>
                                        <p:tgtEl>
                                          <p:spTgt spid="14">
                                            <p:txEl>
                                              <p:pRg st="0" end="0"/>
                                            </p:txEl>
                                          </p:spTgt>
                                        </p:tgtEl>
                                        <p:attrNameLst>
                                          <p:attrName>ppt_c</p:attrName>
                                        </p:attrNameLst>
                                      </p:cBhvr>
                                      <p:to>
                                        <a:srgbClr val="7C7C7C"/>
                                      </p:to>
                                    </p:animClr>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xEl>
                                              <p:pRg st="1" end="1"/>
                                            </p:txEl>
                                          </p:spTgt>
                                        </p:tgtEl>
                                        <p:attrNameLst>
                                          <p:attrName>style.visibility</p:attrName>
                                        </p:attrNameLst>
                                      </p:cBhvr>
                                      <p:to>
                                        <p:strVal val="visible"/>
                                      </p:to>
                                    </p:set>
                                    <p:animEffect transition="in" filter="fade">
                                      <p:cBhvr>
                                        <p:cTn id="14" dur="1000"/>
                                        <p:tgtEl>
                                          <p:spTgt spid="14">
                                            <p:txEl>
                                              <p:pRg st="1" end="1"/>
                                            </p:txEl>
                                          </p:spTgt>
                                        </p:tgtEl>
                                      </p:cBhvr>
                                    </p:animEffect>
                                    <p:anim calcmode="lin" valueType="num">
                                      <p:cBhvr>
                                        <p:cTn id="15" dur="10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4">
                                            <p:txEl>
                                              <p:pRg st="1" end="1"/>
                                            </p:txEl>
                                          </p:spTgt>
                                        </p:tgtEl>
                                        <p:attrNameLst>
                                          <p:attrName>ppt_y</p:attrName>
                                        </p:attrNameLst>
                                      </p:cBhvr>
                                      <p:tavLst>
                                        <p:tav tm="0">
                                          <p:val>
                                            <p:strVal val="#ppt_y+.1"/>
                                          </p:val>
                                        </p:tav>
                                        <p:tav tm="100000">
                                          <p:val>
                                            <p:strVal val="#ppt_y"/>
                                          </p:val>
                                        </p:tav>
                                      </p:tavLst>
                                    </p:anim>
                                  </p:childTnLst>
                                  <p:subTnLst>
                                    <p:animClr clrSpc="rgb" dir="cw">
                                      <p:cBhvr override="childStyle">
                                        <p:cTn dur="1" fill="hold" display="0" masterRel="nextClick" afterEffect="1"/>
                                        <p:tgtEl>
                                          <p:spTgt spid="14">
                                            <p:txEl>
                                              <p:pRg st="1" end="1"/>
                                            </p:txEl>
                                          </p:spTgt>
                                        </p:tgtEl>
                                        <p:attrNameLst>
                                          <p:attrName>ppt_c</p:attrName>
                                        </p:attrNameLst>
                                      </p:cBhvr>
                                      <p:to>
                                        <a:srgbClr val="7C7C7C"/>
                                      </p:to>
                                    </p:animClr>
                                  </p:sub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xEl>
                                              <p:pRg st="0" end="0"/>
                                            </p:txEl>
                                          </p:spTgt>
                                        </p:tgtEl>
                                        <p:attrNameLst>
                                          <p:attrName>style.visibility</p:attrName>
                                        </p:attrNameLst>
                                      </p:cBhvr>
                                      <p:to>
                                        <p:strVal val="visible"/>
                                      </p:to>
                                    </p:set>
                                    <p:animEffect transition="in" filter="fade">
                                      <p:cBhvr>
                                        <p:cTn id="21" dur="1000"/>
                                        <p:tgtEl>
                                          <p:spTgt spid="11">
                                            <p:txEl>
                                              <p:pRg st="0" end="0"/>
                                            </p:txEl>
                                          </p:spTgt>
                                        </p:tgtEl>
                                      </p:cBhvr>
                                    </p:animEffect>
                                    <p:anim calcmode="lin" valueType="num">
                                      <p:cBhvr>
                                        <p:cTn id="22"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1">
                                            <p:txEl>
                                              <p:pRg st="0" end="0"/>
                                            </p:txEl>
                                          </p:spTgt>
                                        </p:tgtEl>
                                        <p:attrNameLst>
                                          <p:attrName>ppt_y</p:attrName>
                                        </p:attrNameLst>
                                      </p:cBhvr>
                                      <p:tavLst>
                                        <p:tav tm="0">
                                          <p:val>
                                            <p:strVal val="#ppt_y+.1"/>
                                          </p:val>
                                        </p:tav>
                                        <p:tav tm="100000">
                                          <p:val>
                                            <p:strVal val="#ppt_y"/>
                                          </p:val>
                                        </p:tav>
                                      </p:tavLst>
                                    </p:anim>
                                  </p:childTnLst>
                                  <p:subTnLst>
                                    <p:animClr clrSpc="rgb" dir="cw">
                                      <p:cBhvr override="childStyle">
                                        <p:cTn dur="1" fill="hold" display="0" masterRel="nextClick" afterEffect="1"/>
                                        <p:tgtEl>
                                          <p:spTgt spid="11">
                                            <p:txEl>
                                              <p:pRg st="0" end="0"/>
                                            </p:txEl>
                                          </p:spTgt>
                                        </p:tgtEl>
                                        <p:attrNameLst>
                                          <p:attrName>ppt_c</p:attrName>
                                        </p:attrNameLst>
                                      </p:cBhvr>
                                      <p:to>
                                        <a:srgbClr val="7C7C7C"/>
                                      </p:to>
                                    </p:animClr>
                                  </p:sub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xEl>
                                              <p:pRg st="1" end="1"/>
                                            </p:txEl>
                                          </p:spTgt>
                                        </p:tgtEl>
                                        <p:attrNameLst>
                                          <p:attrName>style.visibility</p:attrName>
                                        </p:attrNameLst>
                                      </p:cBhvr>
                                      <p:to>
                                        <p:strVal val="visible"/>
                                      </p:to>
                                    </p:set>
                                    <p:animEffect transition="in" filter="fade">
                                      <p:cBhvr>
                                        <p:cTn id="28" dur="1000"/>
                                        <p:tgtEl>
                                          <p:spTgt spid="11">
                                            <p:txEl>
                                              <p:pRg st="1" end="1"/>
                                            </p:txEl>
                                          </p:spTgt>
                                        </p:tgtEl>
                                      </p:cBhvr>
                                    </p:animEffect>
                                    <p:anim calcmode="lin" valueType="num">
                                      <p:cBhvr>
                                        <p:cTn id="29"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11">
                                            <p:txEl>
                                              <p:pRg st="1" end="1"/>
                                            </p:txEl>
                                          </p:spTgt>
                                        </p:tgtEl>
                                        <p:attrNameLst>
                                          <p:attrName>ppt_y</p:attrName>
                                        </p:attrNameLst>
                                      </p:cBhvr>
                                      <p:tavLst>
                                        <p:tav tm="0">
                                          <p:val>
                                            <p:strVal val="#ppt_y+.1"/>
                                          </p:val>
                                        </p:tav>
                                        <p:tav tm="100000">
                                          <p:val>
                                            <p:strVal val="#ppt_y"/>
                                          </p:val>
                                        </p:tav>
                                      </p:tavLst>
                                    </p:anim>
                                  </p:childTnLst>
                                  <p:subTnLst>
                                    <p:animClr clrSpc="rgb" dir="cw">
                                      <p:cBhvr override="childStyle">
                                        <p:cTn dur="1" fill="hold" display="0" masterRel="nextClick" afterEffect="1"/>
                                        <p:tgtEl>
                                          <p:spTgt spid="11">
                                            <p:txEl>
                                              <p:pRg st="1" end="1"/>
                                            </p:txEl>
                                          </p:spTgt>
                                        </p:tgtEl>
                                        <p:attrNameLst>
                                          <p:attrName>ppt_c</p:attrName>
                                        </p:attrNameLst>
                                      </p:cBhvr>
                                      <p:to>
                                        <a:srgbClr val="7C7C7C"/>
                                      </p:to>
                                    </p:animClr>
                                  </p:sub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1">
                                            <p:txEl>
                                              <p:pRg st="2" end="2"/>
                                            </p:txEl>
                                          </p:spTgt>
                                        </p:tgtEl>
                                        <p:attrNameLst>
                                          <p:attrName>style.visibility</p:attrName>
                                        </p:attrNameLst>
                                      </p:cBhvr>
                                      <p:to>
                                        <p:strVal val="visible"/>
                                      </p:to>
                                    </p:set>
                                    <p:animEffect transition="in" filter="fade">
                                      <p:cBhvr>
                                        <p:cTn id="35" dur="1000"/>
                                        <p:tgtEl>
                                          <p:spTgt spid="11">
                                            <p:txEl>
                                              <p:pRg st="2" end="2"/>
                                            </p:txEl>
                                          </p:spTgt>
                                        </p:tgtEl>
                                      </p:cBhvr>
                                    </p:animEffect>
                                    <p:anim calcmode="lin" valueType="num">
                                      <p:cBhvr>
                                        <p:cTn id="36"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11">
                                            <p:txEl>
                                              <p:pRg st="2" end="2"/>
                                            </p:txEl>
                                          </p:spTgt>
                                        </p:tgtEl>
                                        <p:attrNameLst>
                                          <p:attrName>ppt_y</p:attrName>
                                        </p:attrNameLst>
                                      </p:cBhvr>
                                      <p:tavLst>
                                        <p:tav tm="0">
                                          <p:val>
                                            <p:strVal val="#ppt_y+.1"/>
                                          </p:val>
                                        </p:tav>
                                        <p:tav tm="100000">
                                          <p:val>
                                            <p:strVal val="#ppt_y"/>
                                          </p:val>
                                        </p:tav>
                                      </p:tavLst>
                                    </p:anim>
                                  </p:childTnLst>
                                  <p:subTnLst>
                                    <p:animClr clrSpc="rgb" dir="cw">
                                      <p:cBhvr override="childStyle">
                                        <p:cTn dur="1" fill="hold" display="0" masterRel="nextClick" afterEffect="1"/>
                                        <p:tgtEl>
                                          <p:spTgt spid="11">
                                            <p:txEl>
                                              <p:pRg st="2" end="2"/>
                                            </p:txEl>
                                          </p:spTgt>
                                        </p:tgtEl>
                                        <p:attrNameLst>
                                          <p:attrName>ppt_c</p:attrName>
                                        </p:attrNameLst>
                                      </p:cBhvr>
                                      <p:to>
                                        <a:srgbClr val="7C7C7C"/>
                                      </p:to>
                                    </p:animClr>
                                  </p:sub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1">
                                            <p:txEl>
                                              <p:pRg st="3" end="3"/>
                                            </p:txEl>
                                          </p:spTgt>
                                        </p:tgtEl>
                                        <p:attrNameLst>
                                          <p:attrName>style.visibility</p:attrName>
                                        </p:attrNameLst>
                                      </p:cBhvr>
                                      <p:to>
                                        <p:strVal val="visible"/>
                                      </p:to>
                                    </p:set>
                                    <p:animEffect transition="in" filter="fade">
                                      <p:cBhvr>
                                        <p:cTn id="42" dur="1000"/>
                                        <p:tgtEl>
                                          <p:spTgt spid="11">
                                            <p:txEl>
                                              <p:pRg st="3" end="3"/>
                                            </p:txEl>
                                          </p:spTgt>
                                        </p:tgtEl>
                                      </p:cBhvr>
                                    </p:animEffect>
                                    <p:anim calcmode="lin" valueType="num">
                                      <p:cBhvr>
                                        <p:cTn id="43"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44" dur="1000" fill="hold"/>
                                        <p:tgtEl>
                                          <p:spTgt spid="11">
                                            <p:txEl>
                                              <p:pRg st="3" end="3"/>
                                            </p:txEl>
                                          </p:spTgt>
                                        </p:tgtEl>
                                        <p:attrNameLst>
                                          <p:attrName>ppt_y</p:attrName>
                                        </p:attrNameLst>
                                      </p:cBhvr>
                                      <p:tavLst>
                                        <p:tav tm="0">
                                          <p:val>
                                            <p:strVal val="#ppt_y+.1"/>
                                          </p:val>
                                        </p:tav>
                                        <p:tav tm="100000">
                                          <p:val>
                                            <p:strVal val="#ppt_y"/>
                                          </p:val>
                                        </p:tav>
                                      </p:tavLst>
                                    </p:anim>
                                  </p:childTnLst>
                                  <p:subTnLst>
                                    <p:animClr clrSpc="rgb" dir="cw">
                                      <p:cBhvr override="childStyle">
                                        <p:cTn dur="1" fill="hold" display="0" masterRel="nextClick" afterEffect="1"/>
                                        <p:tgtEl>
                                          <p:spTgt spid="11">
                                            <p:txEl>
                                              <p:pRg st="3" end="3"/>
                                            </p:txEl>
                                          </p:spTgt>
                                        </p:tgtEl>
                                        <p:attrNameLst>
                                          <p:attrName>ppt_c</p:attrName>
                                        </p:attrNameLst>
                                      </p:cBhvr>
                                      <p:to>
                                        <a:srgbClr val="7C7C7C"/>
                                      </p:to>
                                    </p:animClr>
                                  </p:sub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1">
                                            <p:txEl>
                                              <p:pRg st="4" end="4"/>
                                            </p:txEl>
                                          </p:spTgt>
                                        </p:tgtEl>
                                        <p:attrNameLst>
                                          <p:attrName>style.visibility</p:attrName>
                                        </p:attrNameLst>
                                      </p:cBhvr>
                                      <p:to>
                                        <p:strVal val="visible"/>
                                      </p:to>
                                    </p:set>
                                    <p:animEffect transition="in" filter="fade">
                                      <p:cBhvr>
                                        <p:cTn id="49" dur="1000"/>
                                        <p:tgtEl>
                                          <p:spTgt spid="11">
                                            <p:txEl>
                                              <p:pRg st="4" end="4"/>
                                            </p:txEl>
                                          </p:spTgt>
                                        </p:tgtEl>
                                      </p:cBhvr>
                                    </p:animEffect>
                                    <p:anim calcmode="lin" valueType="num">
                                      <p:cBhvr>
                                        <p:cTn id="50" dur="10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51" dur="1000" fill="hold"/>
                                        <p:tgtEl>
                                          <p:spTgt spid="11">
                                            <p:txEl>
                                              <p:pRg st="4" end="4"/>
                                            </p:txEl>
                                          </p:spTgt>
                                        </p:tgtEl>
                                        <p:attrNameLst>
                                          <p:attrName>ppt_y</p:attrName>
                                        </p:attrNameLst>
                                      </p:cBhvr>
                                      <p:tavLst>
                                        <p:tav tm="0">
                                          <p:val>
                                            <p:strVal val="#ppt_y+.1"/>
                                          </p:val>
                                        </p:tav>
                                        <p:tav tm="100000">
                                          <p:val>
                                            <p:strVal val="#ppt_y"/>
                                          </p:val>
                                        </p:tav>
                                      </p:tavLst>
                                    </p:anim>
                                  </p:childTnLst>
                                  <p:subTnLst>
                                    <p:animClr clrSpc="rgb" dir="cw">
                                      <p:cBhvr override="childStyle">
                                        <p:cTn dur="1" fill="hold" display="0" masterRel="nextClick" afterEffect="1"/>
                                        <p:tgtEl>
                                          <p:spTgt spid="11">
                                            <p:txEl>
                                              <p:pRg st="4" end="4"/>
                                            </p:txEl>
                                          </p:spTgt>
                                        </p:tgtEl>
                                        <p:attrNameLst>
                                          <p:attrName>ppt_c</p:attrName>
                                        </p:attrNameLst>
                                      </p:cBhvr>
                                      <p:to>
                                        <a:srgbClr val="7C7C7C"/>
                                      </p:to>
                                    </p:animClr>
                                  </p:sub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1">
                                            <p:txEl>
                                              <p:pRg st="5" end="5"/>
                                            </p:txEl>
                                          </p:spTgt>
                                        </p:tgtEl>
                                        <p:attrNameLst>
                                          <p:attrName>style.visibility</p:attrName>
                                        </p:attrNameLst>
                                      </p:cBhvr>
                                      <p:to>
                                        <p:strVal val="visible"/>
                                      </p:to>
                                    </p:set>
                                    <p:animEffect transition="in" filter="fade">
                                      <p:cBhvr>
                                        <p:cTn id="56" dur="1000"/>
                                        <p:tgtEl>
                                          <p:spTgt spid="11">
                                            <p:txEl>
                                              <p:pRg st="5" end="5"/>
                                            </p:txEl>
                                          </p:spTgt>
                                        </p:tgtEl>
                                      </p:cBhvr>
                                    </p:animEffect>
                                    <p:anim calcmode="lin" valueType="num">
                                      <p:cBhvr>
                                        <p:cTn id="57" dur="1000" fill="hold"/>
                                        <p:tgtEl>
                                          <p:spTgt spid="11">
                                            <p:txEl>
                                              <p:pRg st="5" end="5"/>
                                            </p:txEl>
                                          </p:spTgt>
                                        </p:tgtEl>
                                        <p:attrNameLst>
                                          <p:attrName>ppt_x</p:attrName>
                                        </p:attrNameLst>
                                      </p:cBhvr>
                                      <p:tavLst>
                                        <p:tav tm="0">
                                          <p:val>
                                            <p:strVal val="#ppt_x"/>
                                          </p:val>
                                        </p:tav>
                                        <p:tav tm="100000">
                                          <p:val>
                                            <p:strVal val="#ppt_x"/>
                                          </p:val>
                                        </p:tav>
                                      </p:tavLst>
                                    </p:anim>
                                    <p:anim calcmode="lin" valueType="num">
                                      <p:cBhvr>
                                        <p:cTn id="58" dur="1000" fill="hold"/>
                                        <p:tgtEl>
                                          <p:spTgt spid="11">
                                            <p:txEl>
                                              <p:pRg st="5" end="5"/>
                                            </p:txEl>
                                          </p:spTgt>
                                        </p:tgtEl>
                                        <p:attrNameLst>
                                          <p:attrName>ppt_y</p:attrName>
                                        </p:attrNameLst>
                                      </p:cBhvr>
                                      <p:tavLst>
                                        <p:tav tm="0">
                                          <p:val>
                                            <p:strVal val="#ppt_y+.1"/>
                                          </p:val>
                                        </p:tav>
                                        <p:tav tm="100000">
                                          <p:val>
                                            <p:strVal val="#ppt_y"/>
                                          </p:val>
                                        </p:tav>
                                      </p:tavLst>
                                    </p:anim>
                                  </p:childTnLst>
                                  <p:subTnLst>
                                    <p:animClr clrSpc="rgb" dir="cw">
                                      <p:cBhvr override="childStyle">
                                        <p:cTn dur="1" fill="hold" display="0" masterRel="nextClick" afterEffect="1"/>
                                        <p:tgtEl>
                                          <p:spTgt spid="11">
                                            <p:txEl>
                                              <p:pRg st="5" end="5"/>
                                            </p:txEl>
                                          </p:spTgt>
                                        </p:tgtEl>
                                        <p:attrNameLst>
                                          <p:attrName>ppt_c</p:attrName>
                                        </p:attrNameLst>
                                      </p:cBhvr>
                                      <p:to>
                                        <a:srgbClr val="7C7C7C"/>
                                      </p:to>
                                    </p:animClr>
                                  </p:sub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11">
                                            <p:txEl>
                                              <p:pRg st="6" end="6"/>
                                            </p:txEl>
                                          </p:spTgt>
                                        </p:tgtEl>
                                        <p:attrNameLst>
                                          <p:attrName>style.visibility</p:attrName>
                                        </p:attrNameLst>
                                      </p:cBhvr>
                                      <p:to>
                                        <p:strVal val="visible"/>
                                      </p:to>
                                    </p:set>
                                    <p:animEffect transition="in" filter="fade">
                                      <p:cBhvr>
                                        <p:cTn id="63" dur="1000"/>
                                        <p:tgtEl>
                                          <p:spTgt spid="11">
                                            <p:txEl>
                                              <p:pRg st="6" end="6"/>
                                            </p:txEl>
                                          </p:spTgt>
                                        </p:tgtEl>
                                      </p:cBhvr>
                                    </p:animEffect>
                                    <p:anim calcmode="lin" valueType="num">
                                      <p:cBhvr>
                                        <p:cTn id="64" dur="1000" fill="hold"/>
                                        <p:tgtEl>
                                          <p:spTgt spid="11">
                                            <p:txEl>
                                              <p:pRg st="6" end="6"/>
                                            </p:txEl>
                                          </p:spTgt>
                                        </p:tgtEl>
                                        <p:attrNameLst>
                                          <p:attrName>ppt_x</p:attrName>
                                        </p:attrNameLst>
                                      </p:cBhvr>
                                      <p:tavLst>
                                        <p:tav tm="0">
                                          <p:val>
                                            <p:strVal val="#ppt_x"/>
                                          </p:val>
                                        </p:tav>
                                        <p:tav tm="100000">
                                          <p:val>
                                            <p:strVal val="#ppt_x"/>
                                          </p:val>
                                        </p:tav>
                                      </p:tavLst>
                                    </p:anim>
                                    <p:anim calcmode="lin" valueType="num">
                                      <p:cBhvr>
                                        <p:cTn id="65" dur="1000" fill="hold"/>
                                        <p:tgtEl>
                                          <p:spTgt spid="11">
                                            <p:txEl>
                                              <p:pRg st="6" end="6"/>
                                            </p:txEl>
                                          </p:spTgt>
                                        </p:tgtEl>
                                        <p:attrNameLst>
                                          <p:attrName>ppt_y</p:attrName>
                                        </p:attrNameLst>
                                      </p:cBhvr>
                                      <p:tavLst>
                                        <p:tav tm="0">
                                          <p:val>
                                            <p:strVal val="#ppt_y+.1"/>
                                          </p:val>
                                        </p:tav>
                                        <p:tav tm="100000">
                                          <p:val>
                                            <p:strVal val="#ppt_y"/>
                                          </p:val>
                                        </p:tav>
                                      </p:tavLst>
                                    </p:anim>
                                  </p:childTnLst>
                                  <p:subTnLst>
                                    <p:animClr clrSpc="rgb" dir="cw">
                                      <p:cBhvr override="childStyle">
                                        <p:cTn dur="1" fill="hold" display="0" masterRel="nextClick" afterEffect="1"/>
                                        <p:tgtEl>
                                          <p:spTgt spid="11">
                                            <p:txEl>
                                              <p:pRg st="6" end="6"/>
                                            </p:txEl>
                                          </p:spTgt>
                                        </p:tgtEl>
                                        <p:attrNameLst>
                                          <p:attrName>ppt_c</p:attrName>
                                        </p:attrNameLst>
                                      </p:cBhvr>
                                      <p:to>
                                        <a:srgbClr val="7C7C7C"/>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276085A-C9C6-4A27-BAA3-063C4C6F6259}"/>
              </a:ext>
            </a:extLst>
          </p:cNvPr>
          <p:cNvGrpSpPr/>
          <p:nvPr/>
        </p:nvGrpSpPr>
        <p:grpSpPr>
          <a:xfrm>
            <a:off x="929595" y="2732526"/>
            <a:ext cx="5503276" cy="8256545"/>
            <a:chOff x="188912" y="1365994"/>
            <a:chExt cx="2751996" cy="4128811"/>
          </a:xfrm>
        </p:grpSpPr>
        <p:grpSp>
          <p:nvGrpSpPr>
            <p:cNvPr id="2" name="Group 1">
              <a:extLst>
                <a:ext uri="{FF2B5EF4-FFF2-40B4-BE49-F238E27FC236}">
                  <a16:creationId xmlns:a16="http://schemas.microsoft.com/office/drawing/2014/main" id="{4E14A432-2283-4C85-A944-D5CDEFB036B9}"/>
                </a:ext>
              </a:extLst>
            </p:cNvPr>
            <p:cNvGrpSpPr/>
            <p:nvPr/>
          </p:nvGrpSpPr>
          <p:grpSpPr>
            <a:xfrm>
              <a:off x="844069" y="2708159"/>
              <a:ext cx="1441682" cy="1441682"/>
              <a:chOff x="2497021" y="2696436"/>
              <a:chExt cx="1441682" cy="1441682"/>
            </a:xfrm>
          </p:grpSpPr>
          <p:sp>
            <p:nvSpPr>
              <p:cNvPr id="9" name="object 8">
                <a:extLst>
                  <a:ext uri="{FF2B5EF4-FFF2-40B4-BE49-F238E27FC236}">
                    <a16:creationId xmlns:a16="http://schemas.microsoft.com/office/drawing/2014/main" id="{49419860-5237-4551-9E23-59F60A9133F6}"/>
                  </a:ext>
                </a:extLst>
              </p:cNvPr>
              <p:cNvSpPr/>
              <p:nvPr/>
            </p:nvSpPr>
            <p:spPr>
              <a:xfrm>
                <a:off x="2497021" y="2696436"/>
                <a:ext cx="1441682" cy="1441682"/>
              </a:xfrm>
              <a:custGeom>
                <a:avLst/>
                <a:gdLst/>
                <a:ahLst/>
                <a:cxnLst/>
                <a:rect l="l" t="t" r="r" b="b"/>
                <a:pathLst>
                  <a:path w="2377440" h="2377440">
                    <a:moveTo>
                      <a:pt x="1188445" y="0"/>
                    </a:moveTo>
                    <a:lnTo>
                      <a:pt x="1140647" y="943"/>
                    </a:lnTo>
                    <a:lnTo>
                      <a:pt x="1093327" y="3751"/>
                    </a:lnTo>
                    <a:lnTo>
                      <a:pt x="1046522" y="8386"/>
                    </a:lnTo>
                    <a:lnTo>
                      <a:pt x="1000268" y="14814"/>
                    </a:lnTo>
                    <a:lnTo>
                      <a:pt x="954598" y="23000"/>
                    </a:lnTo>
                    <a:lnTo>
                      <a:pt x="909550" y="32907"/>
                    </a:lnTo>
                    <a:lnTo>
                      <a:pt x="865159" y="44500"/>
                    </a:lnTo>
                    <a:lnTo>
                      <a:pt x="821459" y="57744"/>
                    </a:lnTo>
                    <a:lnTo>
                      <a:pt x="778487" y="72603"/>
                    </a:lnTo>
                    <a:lnTo>
                      <a:pt x="736279" y="89042"/>
                    </a:lnTo>
                    <a:lnTo>
                      <a:pt x="694868" y="107024"/>
                    </a:lnTo>
                    <a:lnTo>
                      <a:pt x="654292" y="126516"/>
                    </a:lnTo>
                    <a:lnTo>
                      <a:pt x="614586" y="147481"/>
                    </a:lnTo>
                    <a:lnTo>
                      <a:pt x="575784" y="169883"/>
                    </a:lnTo>
                    <a:lnTo>
                      <a:pt x="537923" y="193687"/>
                    </a:lnTo>
                    <a:lnTo>
                      <a:pt x="501039" y="218858"/>
                    </a:lnTo>
                    <a:lnTo>
                      <a:pt x="465165" y="245361"/>
                    </a:lnTo>
                    <a:lnTo>
                      <a:pt x="430339" y="273158"/>
                    </a:lnTo>
                    <a:lnTo>
                      <a:pt x="396596" y="302216"/>
                    </a:lnTo>
                    <a:lnTo>
                      <a:pt x="363971" y="332499"/>
                    </a:lnTo>
                    <a:lnTo>
                      <a:pt x="332499" y="363971"/>
                    </a:lnTo>
                    <a:lnTo>
                      <a:pt x="302216" y="396596"/>
                    </a:lnTo>
                    <a:lnTo>
                      <a:pt x="273158" y="430339"/>
                    </a:lnTo>
                    <a:lnTo>
                      <a:pt x="245361" y="465165"/>
                    </a:lnTo>
                    <a:lnTo>
                      <a:pt x="218858" y="501039"/>
                    </a:lnTo>
                    <a:lnTo>
                      <a:pt x="193687" y="537923"/>
                    </a:lnTo>
                    <a:lnTo>
                      <a:pt x="169883" y="575784"/>
                    </a:lnTo>
                    <a:lnTo>
                      <a:pt x="147481" y="614586"/>
                    </a:lnTo>
                    <a:lnTo>
                      <a:pt x="126516" y="654292"/>
                    </a:lnTo>
                    <a:lnTo>
                      <a:pt x="107024" y="694868"/>
                    </a:lnTo>
                    <a:lnTo>
                      <a:pt x="89042" y="736279"/>
                    </a:lnTo>
                    <a:lnTo>
                      <a:pt x="72603" y="778487"/>
                    </a:lnTo>
                    <a:lnTo>
                      <a:pt x="57744" y="821459"/>
                    </a:lnTo>
                    <a:lnTo>
                      <a:pt x="44500" y="865159"/>
                    </a:lnTo>
                    <a:lnTo>
                      <a:pt x="32907" y="909550"/>
                    </a:lnTo>
                    <a:lnTo>
                      <a:pt x="23000" y="954598"/>
                    </a:lnTo>
                    <a:lnTo>
                      <a:pt x="14814" y="1000268"/>
                    </a:lnTo>
                    <a:lnTo>
                      <a:pt x="8386" y="1046522"/>
                    </a:lnTo>
                    <a:lnTo>
                      <a:pt x="3751" y="1093327"/>
                    </a:lnTo>
                    <a:lnTo>
                      <a:pt x="943" y="1140647"/>
                    </a:lnTo>
                    <a:lnTo>
                      <a:pt x="0" y="1188445"/>
                    </a:lnTo>
                    <a:lnTo>
                      <a:pt x="943" y="1236243"/>
                    </a:lnTo>
                    <a:lnTo>
                      <a:pt x="3751" y="1283563"/>
                    </a:lnTo>
                    <a:lnTo>
                      <a:pt x="8386" y="1330368"/>
                    </a:lnTo>
                    <a:lnTo>
                      <a:pt x="14814" y="1376622"/>
                    </a:lnTo>
                    <a:lnTo>
                      <a:pt x="23000" y="1422292"/>
                    </a:lnTo>
                    <a:lnTo>
                      <a:pt x="32907" y="1467340"/>
                    </a:lnTo>
                    <a:lnTo>
                      <a:pt x="44500" y="1511731"/>
                    </a:lnTo>
                    <a:lnTo>
                      <a:pt x="57744" y="1555431"/>
                    </a:lnTo>
                    <a:lnTo>
                      <a:pt x="72603" y="1598403"/>
                    </a:lnTo>
                    <a:lnTo>
                      <a:pt x="89042" y="1640611"/>
                    </a:lnTo>
                    <a:lnTo>
                      <a:pt x="107024" y="1682022"/>
                    </a:lnTo>
                    <a:lnTo>
                      <a:pt x="126516" y="1722598"/>
                    </a:lnTo>
                    <a:lnTo>
                      <a:pt x="147481" y="1762304"/>
                    </a:lnTo>
                    <a:lnTo>
                      <a:pt x="169883" y="1801106"/>
                    </a:lnTo>
                    <a:lnTo>
                      <a:pt x="193687" y="1838967"/>
                    </a:lnTo>
                    <a:lnTo>
                      <a:pt x="218858" y="1875851"/>
                    </a:lnTo>
                    <a:lnTo>
                      <a:pt x="245361" y="1911725"/>
                    </a:lnTo>
                    <a:lnTo>
                      <a:pt x="273158" y="1946551"/>
                    </a:lnTo>
                    <a:lnTo>
                      <a:pt x="302216" y="1980294"/>
                    </a:lnTo>
                    <a:lnTo>
                      <a:pt x="332499" y="2012919"/>
                    </a:lnTo>
                    <a:lnTo>
                      <a:pt x="363971" y="2044391"/>
                    </a:lnTo>
                    <a:lnTo>
                      <a:pt x="396596" y="2074674"/>
                    </a:lnTo>
                    <a:lnTo>
                      <a:pt x="430339" y="2103732"/>
                    </a:lnTo>
                    <a:lnTo>
                      <a:pt x="465165" y="2131529"/>
                    </a:lnTo>
                    <a:lnTo>
                      <a:pt x="501039" y="2158032"/>
                    </a:lnTo>
                    <a:lnTo>
                      <a:pt x="537923" y="2183203"/>
                    </a:lnTo>
                    <a:lnTo>
                      <a:pt x="575784" y="2207007"/>
                    </a:lnTo>
                    <a:lnTo>
                      <a:pt x="614586" y="2229409"/>
                    </a:lnTo>
                    <a:lnTo>
                      <a:pt x="654292" y="2250374"/>
                    </a:lnTo>
                    <a:lnTo>
                      <a:pt x="694868" y="2269866"/>
                    </a:lnTo>
                    <a:lnTo>
                      <a:pt x="736279" y="2287848"/>
                    </a:lnTo>
                    <a:lnTo>
                      <a:pt x="778487" y="2304287"/>
                    </a:lnTo>
                    <a:lnTo>
                      <a:pt x="821459" y="2319146"/>
                    </a:lnTo>
                    <a:lnTo>
                      <a:pt x="865159" y="2332390"/>
                    </a:lnTo>
                    <a:lnTo>
                      <a:pt x="909550" y="2343983"/>
                    </a:lnTo>
                    <a:lnTo>
                      <a:pt x="954598" y="2353890"/>
                    </a:lnTo>
                    <a:lnTo>
                      <a:pt x="1000268" y="2362076"/>
                    </a:lnTo>
                    <a:lnTo>
                      <a:pt x="1046522" y="2368504"/>
                    </a:lnTo>
                    <a:lnTo>
                      <a:pt x="1093327" y="2373139"/>
                    </a:lnTo>
                    <a:lnTo>
                      <a:pt x="1140647" y="2375947"/>
                    </a:lnTo>
                    <a:lnTo>
                      <a:pt x="1188445" y="2376890"/>
                    </a:lnTo>
                    <a:lnTo>
                      <a:pt x="1236243" y="2375947"/>
                    </a:lnTo>
                    <a:lnTo>
                      <a:pt x="1283563" y="2373139"/>
                    </a:lnTo>
                    <a:lnTo>
                      <a:pt x="1330368" y="2368504"/>
                    </a:lnTo>
                    <a:lnTo>
                      <a:pt x="1376622" y="2362076"/>
                    </a:lnTo>
                    <a:lnTo>
                      <a:pt x="1422292" y="2353890"/>
                    </a:lnTo>
                    <a:lnTo>
                      <a:pt x="1467340" y="2343983"/>
                    </a:lnTo>
                    <a:lnTo>
                      <a:pt x="1511731" y="2332390"/>
                    </a:lnTo>
                    <a:lnTo>
                      <a:pt x="1555431" y="2319146"/>
                    </a:lnTo>
                    <a:lnTo>
                      <a:pt x="1598403" y="2304287"/>
                    </a:lnTo>
                    <a:lnTo>
                      <a:pt x="1640611" y="2287848"/>
                    </a:lnTo>
                    <a:lnTo>
                      <a:pt x="1682022" y="2269866"/>
                    </a:lnTo>
                    <a:lnTo>
                      <a:pt x="1722598" y="2250374"/>
                    </a:lnTo>
                    <a:lnTo>
                      <a:pt x="1762304" y="2229409"/>
                    </a:lnTo>
                    <a:lnTo>
                      <a:pt x="1801106" y="2207007"/>
                    </a:lnTo>
                    <a:lnTo>
                      <a:pt x="1838967" y="2183203"/>
                    </a:lnTo>
                    <a:lnTo>
                      <a:pt x="1875851" y="2158032"/>
                    </a:lnTo>
                    <a:lnTo>
                      <a:pt x="1911725" y="2131529"/>
                    </a:lnTo>
                    <a:lnTo>
                      <a:pt x="1946551" y="2103732"/>
                    </a:lnTo>
                    <a:lnTo>
                      <a:pt x="1980294" y="2074674"/>
                    </a:lnTo>
                    <a:lnTo>
                      <a:pt x="2012919" y="2044391"/>
                    </a:lnTo>
                    <a:lnTo>
                      <a:pt x="2044391" y="2012919"/>
                    </a:lnTo>
                    <a:lnTo>
                      <a:pt x="2074674" y="1980294"/>
                    </a:lnTo>
                    <a:lnTo>
                      <a:pt x="2103732" y="1946551"/>
                    </a:lnTo>
                    <a:lnTo>
                      <a:pt x="2131529" y="1911725"/>
                    </a:lnTo>
                    <a:lnTo>
                      <a:pt x="2158032" y="1875851"/>
                    </a:lnTo>
                    <a:lnTo>
                      <a:pt x="2183203" y="1838967"/>
                    </a:lnTo>
                    <a:lnTo>
                      <a:pt x="2207007" y="1801106"/>
                    </a:lnTo>
                    <a:lnTo>
                      <a:pt x="2229409" y="1762304"/>
                    </a:lnTo>
                    <a:lnTo>
                      <a:pt x="2250374" y="1722598"/>
                    </a:lnTo>
                    <a:lnTo>
                      <a:pt x="2269866" y="1682022"/>
                    </a:lnTo>
                    <a:lnTo>
                      <a:pt x="2287848" y="1640611"/>
                    </a:lnTo>
                    <a:lnTo>
                      <a:pt x="2304287" y="1598403"/>
                    </a:lnTo>
                    <a:lnTo>
                      <a:pt x="2319146" y="1555431"/>
                    </a:lnTo>
                    <a:lnTo>
                      <a:pt x="2332390" y="1511731"/>
                    </a:lnTo>
                    <a:lnTo>
                      <a:pt x="2343983" y="1467340"/>
                    </a:lnTo>
                    <a:lnTo>
                      <a:pt x="2353890" y="1422292"/>
                    </a:lnTo>
                    <a:lnTo>
                      <a:pt x="2362076" y="1376622"/>
                    </a:lnTo>
                    <a:lnTo>
                      <a:pt x="2368504" y="1330368"/>
                    </a:lnTo>
                    <a:lnTo>
                      <a:pt x="2373139" y="1283563"/>
                    </a:lnTo>
                    <a:lnTo>
                      <a:pt x="2375947" y="1236243"/>
                    </a:lnTo>
                    <a:lnTo>
                      <a:pt x="2376890" y="1188445"/>
                    </a:lnTo>
                    <a:lnTo>
                      <a:pt x="2375947" y="1140647"/>
                    </a:lnTo>
                    <a:lnTo>
                      <a:pt x="2373139" y="1093327"/>
                    </a:lnTo>
                    <a:lnTo>
                      <a:pt x="2368504" y="1046522"/>
                    </a:lnTo>
                    <a:lnTo>
                      <a:pt x="2362076" y="1000268"/>
                    </a:lnTo>
                    <a:lnTo>
                      <a:pt x="2353890" y="954598"/>
                    </a:lnTo>
                    <a:lnTo>
                      <a:pt x="2343983" y="909550"/>
                    </a:lnTo>
                    <a:lnTo>
                      <a:pt x="2332390" y="865159"/>
                    </a:lnTo>
                    <a:lnTo>
                      <a:pt x="2319146" y="821459"/>
                    </a:lnTo>
                    <a:lnTo>
                      <a:pt x="2304287" y="778487"/>
                    </a:lnTo>
                    <a:lnTo>
                      <a:pt x="2287848" y="736279"/>
                    </a:lnTo>
                    <a:lnTo>
                      <a:pt x="2269866" y="694868"/>
                    </a:lnTo>
                    <a:lnTo>
                      <a:pt x="2250374" y="654292"/>
                    </a:lnTo>
                    <a:lnTo>
                      <a:pt x="2229409" y="614586"/>
                    </a:lnTo>
                    <a:lnTo>
                      <a:pt x="2207007" y="575784"/>
                    </a:lnTo>
                    <a:lnTo>
                      <a:pt x="2183203" y="537923"/>
                    </a:lnTo>
                    <a:lnTo>
                      <a:pt x="2158032" y="501039"/>
                    </a:lnTo>
                    <a:lnTo>
                      <a:pt x="2131529" y="465165"/>
                    </a:lnTo>
                    <a:lnTo>
                      <a:pt x="2103732" y="430339"/>
                    </a:lnTo>
                    <a:lnTo>
                      <a:pt x="2074674" y="396596"/>
                    </a:lnTo>
                    <a:lnTo>
                      <a:pt x="2044391" y="363971"/>
                    </a:lnTo>
                    <a:lnTo>
                      <a:pt x="2012919" y="332499"/>
                    </a:lnTo>
                    <a:lnTo>
                      <a:pt x="1980294" y="302216"/>
                    </a:lnTo>
                    <a:lnTo>
                      <a:pt x="1946551" y="273158"/>
                    </a:lnTo>
                    <a:lnTo>
                      <a:pt x="1911725" y="245361"/>
                    </a:lnTo>
                    <a:lnTo>
                      <a:pt x="1875851" y="218858"/>
                    </a:lnTo>
                    <a:lnTo>
                      <a:pt x="1838967" y="193687"/>
                    </a:lnTo>
                    <a:lnTo>
                      <a:pt x="1801106" y="169883"/>
                    </a:lnTo>
                    <a:lnTo>
                      <a:pt x="1762304" y="147481"/>
                    </a:lnTo>
                    <a:lnTo>
                      <a:pt x="1722598" y="126516"/>
                    </a:lnTo>
                    <a:lnTo>
                      <a:pt x="1682022" y="107024"/>
                    </a:lnTo>
                    <a:lnTo>
                      <a:pt x="1640611" y="89042"/>
                    </a:lnTo>
                    <a:lnTo>
                      <a:pt x="1598403" y="72603"/>
                    </a:lnTo>
                    <a:lnTo>
                      <a:pt x="1555431" y="57744"/>
                    </a:lnTo>
                    <a:lnTo>
                      <a:pt x="1511731" y="44500"/>
                    </a:lnTo>
                    <a:lnTo>
                      <a:pt x="1467340" y="32907"/>
                    </a:lnTo>
                    <a:lnTo>
                      <a:pt x="1422292" y="23000"/>
                    </a:lnTo>
                    <a:lnTo>
                      <a:pt x="1376622" y="14814"/>
                    </a:lnTo>
                    <a:lnTo>
                      <a:pt x="1330368" y="8386"/>
                    </a:lnTo>
                    <a:lnTo>
                      <a:pt x="1283563" y="3751"/>
                    </a:lnTo>
                    <a:lnTo>
                      <a:pt x="1236243" y="943"/>
                    </a:lnTo>
                    <a:lnTo>
                      <a:pt x="1188445" y="0"/>
                    </a:lnTo>
                    <a:close/>
                  </a:path>
                </a:pathLst>
              </a:custGeom>
              <a:solidFill>
                <a:schemeClr val="accent5"/>
              </a:solidFill>
            </p:spPr>
            <p:txBody>
              <a:bodyPr wrap="square" lIns="0" tIns="0" rIns="0" bIns="0" rtlCol="0"/>
              <a:lstStyle/>
              <a:p>
                <a:pPr algn="ctr"/>
                <a:endParaRPr sz="2184"/>
              </a:p>
            </p:txBody>
          </p:sp>
          <p:pic>
            <p:nvPicPr>
              <p:cNvPr id="12" name="Picture 11">
                <a:extLst>
                  <a:ext uri="{FF2B5EF4-FFF2-40B4-BE49-F238E27FC236}">
                    <a16:creationId xmlns:a16="http://schemas.microsoft.com/office/drawing/2014/main" id="{B0BCCFFB-F4EB-42F3-BB1F-F1107EA257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7021" y="2696436"/>
                <a:ext cx="1441682" cy="1441682"/>
              </a:xfrm>
              <a:prstGeom prst="rect">
                <a:avLst/>
              </a:prstGeom>
            </p:spPr>
          </p:pic>
        </p:grpSp>
        <p:sp>
          <p:nvSpPr>
            <p:cNvPr id="13" name="object 4">
              <a:extLst>
                <a:ext uri="{FF2B5EF4-FFF2-40B4-BE49-F238E27FC236}">
                  <a16:creationId xmlns:a16="http://schemas.microsoft.com/office/drawing/2014/main" id="{BA35AA27-6A62-4758-BF87-4A1237B058D7}"/>
                </a:ext>
              </a:extLst>
            </p:cNvPr>
            <p:cNvSpPr txBox="1"/>
            <p:nvPr/>
          </p:nvSpPr>
          <p:spPr>
            <a:xfrm>
              <a:off x="188912" y="1365994"/>
              <a:ext cx="2751996" cy="1063701"/>
            </a:xfrm>
            <a:prstGeom prst="rect">
              <a:avLst/>
            </a:prstGeom>
          </p:spPr>
          <p:txBody>
            <a:bodyPr vert="horz" wrap="square" lIns="0" tIns="18482" rIns="0" bIns="0" rtlCol="0">
              <a:spAutoFit/>
            </a:bodyPr>
            <a:lstStyle/>
            <a:p>
              <a:pPr marL="27718" algn="ctr">
                <a:lnSpc>
                  <a:spcPts val="5784"/>
                </a:lnSpc>
                <a:spcBef>
                  <a:spcPts val="146"/>
                </a:spcBef>
              </a:pPr>
              <a:r>
                <a:rPr lang="en-US" sz="4972" spc="400" dirty="0">
                  <a:solidFill>
                    <a:schemeClr val="accent5"/>
                  </a:solidFill>
                  <a:latin typeface="Azo Sans"/>
                  <a:cs typeface="Azo Sans"/>
                </a:rPr>
                <a:t>JUST</a:t>
              </a:r>
              <a:endParaRPr sz="4972" dirty="0">
                <a:solidFill>
                  <a:schemeClr val="accent5"/>
                </a:solidFill>
                <a:latin typeface="Azo Sans"/>
                <a:cs typeface="Azo Sans"/>
              </a:endParaRPr>
            </a:p>
            <a:p>
              <a:pPr algn="ctr">
                <a:lnSpc>
                  <a:spcPts val="10586"/>
                </a:lnSpc>
              </a:pPr>
              <a:r>
                <a:rPr lang="en-US" sz="8972" b="1" spc="18" dirty="0">
                  <a:solidFill>
                    <a:schemeClr val="accent5"/>
                  </a:solidFill>
                  <a:latin typeface="Azo Sans"/>
                  <a:cs typeface="Azo Sans"/>
                </a:rPr>
                <a:t>ENOUGH</a:t>
              </a:r>
              <a:endParaRPr sz="8972" dirty="0">
                <a:solidFill>
                  <a:schemeClr val="accent5"/>
                </a:solidFill>
                <a:latin typeface="Azo Sans"/>
                <a:cs typeface="Azo Sans"/>
              </a:endParaRPr>
            </a:p>
          </p:txBody>
        </p:sp>
        <p:sp>
          <p:nvSpPr>
            <p:cNvPr id="14" name="object 4">
              <a:extLst>
                <a:ext uri="{FF2B5EF4-FFF2-40B4-BE49-F238E27FC236}">
                  <a16:creationId xmlns:a16="http://schemas.microsoft.com/office/drawing/2014/main" id="{4C851155-63C5-4A16-9F2D-44324730F5C2}"/>
                </a:ext>
              </a:extLst>
            </p:cNvPr>
            <p:cNvSpPr txBox="1"/>
            <p:nvPr/>
          </p:nvSpPr>
          <p:spPr>
            <a:xfrm>
              <a:off x="460055" y="4431104"/>
              <a:ext cx="2209710" cy="1063701"/>
            </a:xfrm>
            <a:prstGeom prst="rect">
              <a:avLst/>
            </a:prstGeom>
            <a:noFill/>
          </p:spPr>
          <p:txBody>
            <a:bodyPr vert="horz" wrap="square" lIns="0" tIns="18482" rIns="0" bIns="0" rtlCol="0">
              <a:spAutoFit/>
            </a:bodyPr>
            <a:lstStyle/>
            <a:p>
              <a:pPr marL="27718" algn="ctr">
                <a:lnSpc>
                  <a:spcPts val="5784"/>
                </a:lnSpc>
                <a:spcBef>
                  <a:spcPts val="146"/>
                </a:spcBef>
              </a:pPr>
              <a:r>
                <a:rPr sz="4972" spc="400" dirty="0">
                  <a:solidFill>
                    <a:schemeClr val="accent5"/>
                  </a:solidFill>
                  <a:latin typeface="Azo Sans"/>
                  <a:cs typeface="Azo Sans"/>
                </a:rPr>
                <a:t>THE</a:t>
              </a:r>
              <a:endParaRPr sz="4972" dirty="0">
                <a:solidFill>
                  <a:schemeClr val="accent5"/>
                </a:solidFill>
                <a:latin typeface="Azo Sans"/>
                <a:cs typeface="Azo Sans"/>
              </a:endParaRPr>
            </a:p>
            <a:p>
              <a:pPr algn="ctr">
                <a:lnSpc>
                  <a:spcPts val="10586"/>
                </a:lnSpc>
              </a:pPr>
              <a:r>
                <a:rPr sz="8972" b="1" spc="18" dirty="0">
                  <a:solidFill>
                    <a:schemeClr val="accent5"/>
                  </a:solidFill>
                  <a:latin typeface="Azo Sans"/>
                  <a:cs typeface="Azo Sans"/>
                </a:rPr>
                <a:t>SAVER</a:t>
              </a:r>
              <a:endParaRPr sz="8972" dirty="0">
                <a:solidFill>
                  <a:schemeClr val="accent5"/>
                </a:solidFill>
                <a:latin typeface="Azo Sans"/>
                <a:cs typeface="Azo Sans"/>
              </a:endParaRPr>
            </a:p>
          </p:txBody>
        </p:sp>
      </p:grpSp>
      <p:sp>
        <p:nvSpPr>
          <p:cNvPr id="15" name="TextBox 14">
            <a:extLst>
              <a:ext uri="{FF2B5EF4-FFF2-40B4-BE49-F238E27FC236}">
                <a16:creationId xmlns:a16="http://schemas.microsoft.com/office/drawing/2014/main" id="{B470A3B0-DEBA-4F62-A1C7-EE41EC490DDB}"/>
              </a:ext>
            </a:extLst>
          </p:cNvPr>
          <p:cNvSpPr txBox="1"/>
          <p:nvPr/>
        </p:nvSpPr>
        <p:spPr>
          <a:xfrm>
            <a:off x="7807539" y="535006"/>
            <a:ext cx="15445796" cy="953787"/>
          </a:xfrm>
          <a:prstGeom prst="rect">
            <a:avLst/>
          </a:prstGeom>
          <a:noFill/>
        </p:spPr>
        <p:txBody>
          <a:bodyPr wrap="square" rtlCol="0" anchor="ctr">
            <a:spAutoFit/>
          </a:bodyPr>
          <a:lstStyle/>
          <a:p>
            <a:pPr defTabSz="1828434">
              <a:defRPr/>
            </a:pPr>
            <a:r>
              <a:rPr lang="en-US" sz="5598" b="1" dirty="0">
                <a:solidFill>
                  <a:srgbClr val="FFFFFF"/>
                </a:solidFill>
                <a:latin typeface="Azo Sans" charset="0"/>
                <a:ea typeface="Azo Sans" charset="0"/>
                <a:cs typeface="Azo Sans" charset="0"/>
              </a:rPr>
              <a:t>Retirement Planning Questions</a:t>
            </a:r>
          </a:p>
        </p:txBody>
      </p:sp>
      <p:cxnSp>
        <p:nvCxnSpPr>
          <p:cNvPr id="16" name="Straight Connector 15">
            <a:extLst>
              <a:ext uri="{FF2B5EF4-FFF2-40B4-BE49-F238E27FC236}">
                <a16:creationId xmlns:a16="http://schemas.microsoft.com/office/drawing/2014/main" id="{BCC30F22-B7A1-4604-9CD1-B6FFAA36F9CC}"/>
              </a:ext>
            </a:extLst>
          </p:cNvPr>
          <p:cNvCxnSpPr>
            <a:cxnSpLocks/>
          </p:cNvCxnSpPr>
          <p:nvPr/>
        </p:nvCxnSpPr>
        <p:spPr>
          <a:xfrm>
            <a:off x="7606327" y="1535052"/>
            <a:ext cx="15647008" cy="0"/>
          </a:xfrm>
          <a:prstGeom prst="line">
            <a:avLst/>
          </a:prstGeom>
          <a:ln w="28575">
            <a:solidFill>
              <a:srgbClr val="598BA7"/>
            </a:solidFill>
          </a:ln>
        </p:spPr>
        <p:style>
          <a:lnRef idx="1">
            <a:schemeClr val="accent2"/>
          </a:lnRef>
          <a:fillRef idx="0">
            <a:schemeClr val="accent2"/>
          </a:fillRef>
          <a:effectRef idx="0">
            <a:schemeClr val="accent2"/>
          </a:effectRef>
          <a:fontRef idx="minor">
            <a:schemeClr val="tx1"/>
          </a:fontRef>
        </p:style>
      </p:cxnSp>
      <p:sp>
        <p:nvSpPr>
          <p:cNvPr id="17" name="TextBox 16">
            <a:extLst>
              <a:ext uri="{FF2B5EF4-FFF2-40B4-BE49-F238E27FC236}">
                <a16:creationId xmlns:a16="http://schemas.microsoft.com/office/drawing/2014/main" id="{DF13CCBF-1F57-441C-A26C-90973E44DB5F}"/>
              </a:ext>
            </a:extLst>
          </p:cNvPr>
          <p:cNvSpPr txBox="1"/>
          <p:nvPr/>
        </p:nvSpPr>
        <p:spPr>
          <a:xfrm>
            <a:off x="7807542" y="2718317"/>
            <a:ext cx="10517431" cy="3970318"/>
          </a:xfrm>
          <a:prstGeom prst="rect">
            <a:avLst/>
          </a:prstGeom>
          <a:noFill/>
        </p:spPr>
        <p:txBody>
          <a:bodyPr wrap="none" rtlCol="0">
            <a:spAutoFit/>
          </a:bodyPr>
          <a:lstStyle/>
          <a:p>
            <a:r>
              <a:rPr lang="en-US" sz="4200" dirty="0">
                <a:latin typeface="Azo Sans Md"/>
              </a:rPr>
              <a:t>Should I open a 401(k)?</a:t>
            </a:r>
          </a:p>
          <a:p>
            <a:pPr marL="571386" indent="-571386">
              <a:buFontTx/>
              <a:buChar char="-"/>
            </a:pPr>
            <a:r>
              <a:rPr lang="en-US" sz="4200" dirty="0">
                <a:latin typeface="Azo Sans Md"/>
              </a:rPr>
              <a:t>What is the average return in a 401(k)?</a:t>
            </a:r>
          </a:p>
          <a:p>
            <a:pPr marL="571386" indent="-571386">
              <a:buFontTx/>
              <a:buChar char="-"/>
            </a:pPr>
            <a:r>
              <a:rPr lang="en-US" sz="4200" dirty="0">
                <a:latin typeface="Azo Sans Md"/>
              </a:rPr>
              <a:t>Is deferring my tax a good thing?</a:t>
            </a:r>
          </a:p>
          <a:p>
            <a:pPr marL="571386" indent="-571386">
              <a:buFontTx/>
              <a:buChar char="-"/>
            </a:pPr>
            <a:r>
              <a:rPr lang="en-US" sz="4200" dirty="0">
                <a:latin typeface="Azo Sans Md"/>
              </a:rPr>
              <a:t>What can I invest in? </a:t>
            </a:r>
          </a:p>
          <a:p>
            <a:pPr marL="571386" indent="-571386">
              <a:buFontTx/>
              <a:buChar char="-"/>
            </a:pPr>
            <a:r>
              <a:rPr lang="en-US" sz="4200" dirty="0">
                <a:latin typeface="Azo Sans Md"/>
              </a:rPr>
              <a:t>How much access do I have?</a:t>
            </a:r>
          </a:p>
          <a:p>
            <a:pPr marL="571386" indent="-571386">
              <a:buFontTx/>
              <a:buChar char="-"/>
            </a:pPr>
            <a:r>
              <a:rPr lang="en-US" sz="4200" dirty="0">
                <a:latin typeface="Azo Sans Md"/>
              </a:rPr>
              <a:t>How much should I be funding it?</a:t>
            </a:r>
          </a:p>
        </p:txBody>
      </p:sp>
      <p:sp>
        <p:nvSpPr>
          <p:cNvPr id="18" name="TextBox 17">
            <a:extLst>
              <a:ext uri="{FF2B5EF4-FFF2-40B4-BE49-F238E27FC236}">
                <a16:creationId xmlns:a16="http://schemas.microsoft.com/office/drawing/2014/main" id="{DAB82523-86BE-0B4F-B7E8-15F93132B10C}"/>
              </a:ext>
            </a:extLst>
          </p:cNvPr>
          <p:cNvSpPr txBox="1"/>
          <p:nvPr/>
        </p:nvSpPr>
        <p:spPr>
          <a:xfrm>
            <a:off x="7807539" y="7128476"/>
            <a:ext cx="12327093" cy="2031325"/>
          </a:xfrm>
          <a:prstGeom prst="rect">
            <a:avLst/>
          </a:prstGeom>
          <a:noFill/>
        </p:spPr>
        <p:txBody>
          <a:bodyPr wrap="none" rtlCol="0">
            <a:spAutoFit/>
          </a:bodyPr>
          <a:lstStyle/>
          <a:p>
            <a:r>
              <a:rPr lang="en-US" sz="4200" dirty="0">
                <a:latin typeface="Azo Sans Md"/>
              </a:rPr>
              <a:t>Should I make extra payments on my mortgage?</a:t>
            </a:r>
          </a:p>
          <a:p>
            <a:pPr marL="571386" indent="-571386">
              <a:buFontTx/>
              <a:buChar char="-"/>
            </a:pPr>
            <a:r>
              <a:rPr lang="en-US" sz="4200" dirty="0">
                <a:latin typeface="Azo Sans Md"/>
              </a:rPr>
              <a:t>Very limited access: Pro or Con?</a:t>
            </a:r>
          </a:p>
          <a:p>
            <a:pPr marL="571386" indent="-571386">
              <a:buFontTx/>
              <a:buChar char="-"/>
            </a:pPr>
            <a:r>
              <a:rPr lang="en-US" sz="4200" dirty="0">
                <a:latin typeface="Azo Sans Md"/>
              </a:rPr>
              <a:t>You pay less in interest: Pro or Con?</a:t>
            </a:r>
          </a:p>
        </p:txBody>
      </p:sp>
      <p:sp>
        <p:nvSpPr>
          <p:cNvPr id="19" name="TextBox 18">
            <a:extLst>
              <a:ext uri="{FF2B5EF4-FFF2-40B4-BE49-F238E27FC236}">
                <a16:creationId xmlns:a16="http://schemas.microsoft.com/office/drawing/2014/main" id="{7C09F452-DFFF-B34C-AAE2-5A265BFCB2C7}"/>
              </a:ext>
            </a:extLst>
          </p:cNvPr>
          <p:cNvSpPr txBox="1"/>
          <p:nvPr/>
        </p:nvSpPr>
        <p:spPr>
          <a:xfrm>
            <a:off x="7807539" y="9858951"/>
            <a:ext cx="12462322" cy="2031325"/>
          </a:xfrm>
          <a:prstGeom prst="rect">
            <a:avLst/>
          </a:prstGeom>
          <a:noFill/>
        </p:spPr>
        <p:txBody>
          <a:bodyPr wrap="none" rtlCol="0">
            <a:spAutoFit/>
          </a:bodyPr>
          <a:lstStyle/>
          <a:p>
            <a:r>
              <a:rPr lang="en-US" sz="4200" dirty="0">
                <a:latin typeface="Azo Sans Md"/>
              </a:rPr>
              <a:t>Save 6 Months of Expenses</a:t>
            </a:r>
          </a:p>
          <a:p>
            <a:pPr marL="571386" indent="-571386">
              <a:buFontTx/>
              <a:buChar char="-"/>
            </a:pPr>
            <a:r>
              <a:rPr lang="en-US" sz="4200" dirty="0">
                <a:latin typeface="Azo Sans Md"/>
              </a:rPr>
              <a:t>Accessible cash: Pro or Con?</a:t>
            </a:r>
          </a:p>
          <a:p>
            <a:pPr marL="571386" indent="-571386">
              <a:buFontTx/>
              <a:buChar char="-"/>
            </a:pPr>
            <a:r>
              <a:rPr lang="en-US" sz="4200" dirty="0">
                <a:latin typeface="Azo Sans Md"/>
              </a:rPr>
              <a:t>Low interest rate, but guaranteed: Pro or Con?</a:t>
            </a:r>
          </a:p>
        </p:txBody>
      </p:sp>
    </p:spTree>
    <p:extLst>
      <p:ext uri="{BB962C8B-B14F-4D97-AF65-F5344CB8AC3E}">
        <p14:creationId xmlns:p14="http://schemas.microsoft.com/office/powerpoint/2010/main" val="1616704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1000"/>
                                        <p:tgtEl>
                                          <p:spTgt spid="17">
                                            <p:txEl>
                                              <p:pRg st="0" end="0"/>
                                            </p:txEl>
                                          </p:spTgt>
                                        </p:tgtEl>
                                      </p:cBhvr>
                                    </p:animEffect>
                                    <p:anim calcmode="lin" valueType="num">
                                      <p:cBhvr>
                                        <p:cTn id="8"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7">
                                            <p:txEl>
                                              <p:pRg st="0" end="0"/>
                                            </p:txEl>
                                          </p:spTgt>
                                        </p:tgtEl>
                                        <p:attrNameLst>
                                          <p:attrName>ppt_y</p:attrName>
                                        </p:attrNameLst>
                                      </p:cBhvr>
                                      <p:tavLst>
                                        <p:tav tm="0">
                                          <p:val>
                                            <p:strVal val="#ppt_y+.1"/>
                                          </p:val>
                                        </p:tav>
                                        <p:tav tm="100000">
                                          <p:val>
                                            <p:strVal val="#ppt_y"/>
                                          </p:val>
                                        </p:tav>
                                      </p:tavLst>
                                    </p:anim>
                                  </p:childTnLst>
                                  <p:subTnLst>
                                    <p:animClr clrSpc="rgb" dir="cw">
                                      <p:cBhvr override="childStyle">
                                        <p:cTn dur="1" fill="hold" display="0" masterRel="nextClick" afterEffect="1"/>
                                        <p:tgtEl>
                                          <p:spTgt spid="17">
                                            <p:txEl>
                                              <p:pRg st="0" end="0"/>
                                            </p:txEl>
                                          </p:spTgt>
                                        </p:tgtEl>
                                        <p:attrNameLst>
                                          <p:attrName>ppt_c</p:attrName>
                                        </p:attrNameLst>
                                      </p:cBhvr>
                                      <p:to>
                                        <a:srgbClr val="7C7C7C"/>
                                      </p:to>
                                    </p:animClr>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xEl>
                                              <p:pRg st="1" end="1"/>
                                            </p:txEl>
                                          </p:spTgt>
                                        </p:tgtEl>
                                        <p:attrNameLst>
                                          <p:attrName>style.visibility</p:attrName>
                                        </p:attrNameLst>
                                      </p:cBhvr>
                                      <p:to>
                                        <p:strVal val="visible"/>
                                      </p:to>
                                    </p:set>
                                    <p:animEffect transition="in" filter="fade">
                                      <p:cBhvr>
                                        <p:cTn id="14" dur="1000"/>
                                        <p:tgtEl>
                                          <p:spTgt spid="17">
                                            <p:txEl>
                                              <p:pRg st="1" end="1"/>
                                            </p:txEl>
                                          </p:spTgt>
                                        </p:tgtEl>
                                      </p:cBhvr>
                                    </p:animEffect>
                                    <p:anim calcmode="lin" valueType="num">
                                      <p:cBhvr>
                                        <p:cTn id="15" dur="10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7">
                                            <p:txEl>
                                              <p:pRg st="1" end="1"/>
                                            </p:txEl>
                                          </p:spTgt>
                                        </p:tgtEl>
                                        <p:attrNameLst>
                                          <p:attrName>ppt_y</p:attrName>
                                        </p:attrNameLst>
                                      </p:cBhvr>
                                      <p:tavLst>
                                        <p:tav tm="0">
                                          <p:val>
                                            <p:strVal val="#ppt_y+.1"/>
                                          </p:val>
                                        </p:tav>
                                        <p:tav tm="100000">
                                          <p:val>
                                            <p:strVal val="#ppt_y"/>
                                          </p:val>
                                        </p:tav>
                                      </p:tavLst>
                                    </p:anim>
                                  </p:childTnLst>
                                  <p:subTnLst>
                                    <p:animClr clrSpc="rgb" dir="cw">
                                      <p:cBhvr override="childStyle">
                                        <p:cTn dur="1" fill="hold" display="0" masterRel="nextClick" afterEffect="1"/>
                                        <p:tgtEl>
                                          <p:spTgt spid="17">
                                            <p:txEl>
                                              <p:pRg st="1" end="1"/>
                                            </p:txEl>
                                          </p:spTgt>
                                        </p:tgtEl>
                                        <p:attrNameLst>
                                          <p:attrName>ppt_c</p:attrName>
                                        </p:attrNameLst>
                                      </p:cBhvr>
                                      <p:to>
                                        <a:srgbClr val="7C7C7C"/>
                                      </p:to>
                                    </p:animClr>
                                  </p:sub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7">
                                            <p:txEl>
                                              <p:pRg st="2" end="2"/>
                                            </p:txEl>
                                          </p:spTgt>
                                        </p:tgtEl>
                                        <p:attrNameLst>
                                          <p:attrName>style.visibility</p:attrName>
                                        </p:attrNameLst>
                                      </p:cBhvr>
                                      <p:to>
                                        <p:strVal val="visible"/>
                                      </p:to>
                                    </p:set>
                                    <p:animEffect transition="in" filter="fade">
                                      <p:cBhvr>
                                        <p:cTn id="21" dur="1000"/>
                                        <p:tgtEl>
                                          <p:spTgt spid="17">
                                            <p:txEl>
                                              <p:pRg st="2" end="2"/>
                                            </p:txEl>
                                          </p:spTgt>
                                        </p:tgtEl>
                                      </p:cBhvr>
                                    </p:animEffect>
                                    <p:anim calcmode="lin" valueType="num">
                                      <p:cBhvr>
                                        <p:cTn id="22" dur="10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7">
                                            <p:txEl>
                                              <p:pRg st="2" end="2"/>
                                            </p:txEl>
                                          </p:spTgt>
                                        </p:tgtEl>
                                        <p:attrNameLst>
                                          <p:attrName>ppt_y</p:attrName>
                                        </p:attrNameLst>
                                      </p:cBhvr>
                                      <p:tavLst>
                                        <p:tav tm="0">
                                          <p:val>
                                            <p:strVal val="#ppt_y+.1"/>
                                          </p:val>
                                        </p:tav>
                                        <p:tav tm="100000">
                                          <p:val>
                                            <p:strVal val="#ppt_y"/>
                                          </p:val>
                                        </p:tav>
                                      </p:tavLst>
                                    </p:anim>
                                  </p:childTnLst>
                                  <p:subTnLst>
                                    <p:animClr clrSpc="rgb" dir="cw">
                                      <p:cBhvr override="childStyle">
                                        <p:cTn dur="1" fill="hold" display="0" masterRel="nextClick" afterEffect="1"/>
                                        <p:tgtEl>
                                          <p:spTgt spid="17">
                                            <p:txEl>
                                              <p:pRg st="2" end="2"/>
                                            </p:txEl>
                                          </p:spTgt>
                                        </p:tgtEl>
                                        <p:attrNameLst>
                                          <p:attrName>ppt_c</p:attrName>
                                        </p:attrNameLst>
                                      </p:cBhvr>
                                      <p:to>
                                        <a:srgbClr val="7C7C7C"/>
                                      </p:to>
                                    </p:animClr>
                                  </p:sub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
                                            <p:txEl>
                                              <p:pRg st="3" end="3"/>
                                            </p:txEl>
                                          </p:spTgt>
                                        </p:tgtEl>
                                        <p:attrNameLst>
                                          <p:attrName>style.visibility</p:attrName>
                                        </p:attrNameLst>
                                      </p:cBhvr>
                                      <p:to>
                                        <p:strVal val="visible"/>
                                      </p:to>
                                    </p:set>
                                    <p:animEffect transition="in" filter="fade">
                                      <p:cBhvr>
                                        <p:cTn id="28" dur="1000"/>
                                        <p:tgtEl>
                                          <p:spTgt spid="17">
                                            <p:txEl>
                                              <p:pRg st="3" end="3"/>
                                            </p:txEl>
                                          </p:spTgt>
                                        </p:tgtEl>
                                      </p:cBhvr>
                                    </p:animEffect>
                                    <p:anim calcmode="lin" valueType="num">
                                      <p:cBhvr>
                                        <p:cTn id="29" dur="1000" fill="hold"/>
                                        <p:tgtEl>
                                          <p:spTgt spid="17">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7">
                                            <p:txEl>
                                              <p:pRg st="3" end="3"/>
                                            </p:txEl>
                                          </p:spTgt>
                                        </p:tgtEl>
                                        <p:attrNameLst>
                                          <p:attrName>ppt_y</p:attrName>
                                        </p:attrNameLst>
                                      </p:cBhvr>
                                      <p:tavLst>
                                        <p:tav tm="0">
                                          <p:val>
                                            <p:strVal val="#ppt_y+.1"/>
                                          </p:val>
                                        </p:tav>
                                        <p:tav tm="100000">
                                          <p:val>
                                            <p:strVal val="#ppt_y"/>
                                          </p:val>
                                        </p:tav>
                                      </p:tavLst>
                                    </p:anim>
                                  </p:childTnLst>
                                  <p:subTnLst>
                                    <p:animClr clrSpc="rgb" dir="cw">
                                      <p:cBhvr override="childStyle">
                                        <p:cTn dur="1" fill="hold" display="0" masterRel="nextClick" afterEffect="1"/>
                                        <p:tgtEl>
                                          <p:spTgt spid="17">
                                            <p:txEl>
                                              <p:pRg st="3" end="3"/>
                                            </p:txEl>
                                          </p:spTgt>
                                        </p:tgtEl>
                                        <p:attrNameLst>
                                          <p:attrName>ppt_c</p:attrName>
                                        </p:attrNameLst>
                                      </p:cBhvr>
                                      <p:to>
                                        <a:srgbClr val="7C7C7C"/>
                                      </p:to>
                                    </p:animClr>
                                  </p:sub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7">
                                            <p:txEl>
                                              <p:pRg st="4" end="4"/>
                                            </p:txEl>
                                          </p:spTgt>
                                        </p:tgtEl>
                                        <p:attrNameLst>
                                          <p:attrName>style.visibility</p:attrName>
                                        </p:attrNameLst>
                                      </p:cBhvr>
                                      <p:to>
                                        <p:strVal val="visible"/>
                                      </p:to>
                                    </p:set>
                                    <p:animEffect transition="in" filter="fade">
                                      <p:cBhvr>
                                        <p:cTn id="35" dur="1000"/>
                                        <p:tgtEl>
                                          <p:spTgt spid="17">
                                            <p:txEl>
                                              <p:pRg st="4" end="4"/>
                                            </p:txEl>
                                          </p:spTgt>
                                        </p:tgtEl>
                                      </p:cBhvr>
                                    </p:animEffect>
                                    <p:anim calcmode="lin" valueType="num">
                                      <p:cBhvr>
                                        <p:cTn id="36" dur="1000" fill="hold"/>
                                        <p:tgtEl>
                                          <p:spTgt spid="17">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17">
                                            <p:txEl>
                                              <p:pRg st="4" end="4"/>
                                            </p:txEl>
                                          </p:spTgt>
                                        </p:tgtEl>
                                        <p:attrNameLst>
                                          <p:attrName>ppt_y</p:attrName>
                                        </p:attrNameLst>
                                      </p:cBhvr>
                                      <p:tavLst>
                                        <p:tav tm="0">
                                          <p:val>
                                            <p:strVal val="#ppt_y+.1"/>
                                          </p:val>
                                        </p:tav>
                                        <p:tav tm="100000">
                                          <p:val>
                                            <p:strVal val="#ppt_y"/>
                                          </p:val>
                                        </p:tav>
                                      </p:tavLst>
                                    </p:anim>
                                  </p:childTnLst>
                                  <p:subTnLst>
                                    <p:animClr clrSpc="rgb" dir="cw">
                                      <p:cBhvr override="childStyle">
                                        <p:cTn dur="1" fill="hold" display="0" masterRel="nextClick" afterEffect="1"/>
                                        <p:tgtEl>
                                          <p:spTgt spid="17">
                                            <p:txEl>
                                              <p:pRg st="4" end="4"/>
                                            </p:txEl>
                                          </p:spTgt>
                                        </p:tgtEl>
                                        <p:attrNameLst>
                                          <p:attrName>ppt_c</p:attrName>
                                        </p:attrNameLst>
                                      </p:cBhvr>
                                      <p:to>
                                        <a:srgbClr val="7C7C7C"/>
                                      </p:to>
                                    </p:animClr>
                                  </p:sub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7">
                                            <p:txEl>
                                              <p:pRg st="5" end="5"/>
                                            </p:txEl>
                                          </p:spTgt>
                                        </p:tgtEl>
                                        <p:attrNameLst>
                                          <p:attrName>style.visibility</p:attrName>
                                        </p:attrNameLst>
                                      </p:cBhvr>
                                      <p:to>
                                        <p:strVal val="visible"/>
                                      </p:to>
                                    </p:set>
                                    <p:animEffect transition="in" filter="fade">
                                      <p:cBhvr>
                                        <p:cTn id="42" dur="1000"/>
                                        <p:tgtEl>
                                          <p:spTgt spid="17">
                                            <p:txEl>
                                              <p:pRg st="5" end="5"/>
                                            </p:txEl>
                                          </p:spTgt>
                                        </p:tgtEl>
                                      </p:cBhvr>
                                    </p:animEffect>
                                    <p:anim calcmode="lin" valueType="num">
                                      <p:cBhvr>
                                        <p:cTn id="43" dur="1000" fill="hold"/>
                                        <p:tgtEl>
                                          <p:spTgt spid="17">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17">
                                            <p:txEl>
                                              <p:pRg st="5" end="5"/>
                                            </p:txEl>
                                          </p:spTgt>
                                        </p:tgtEl>
                                        <p:attrNameLst>
                                          <p:attrName>ppt_y</p:attrName>
                                        </p:attrNameLst>
                                      </p:cBhvr>
                                      <p:tavLst>
                                        <p:tav tm="0">
                                          <p:val>
                                            <p:strVal val="#ppt_y+.1"/>
                                          </p:val>
                                        </p:tav>
                                        <p:tav tm="100000">
                                          <p:val>
                                            <p:strVal val="#ppt_y"/>
                                          </p:val>
                                        </p:tav>
                                      </p:tavLst>
                                    </p:anim>
                                  </p:childTnLst>
                                  <p:subTnLst>
                                    <p:animClr clrSpc="rgb" dir="cw">
                                      <p:cBhvr override="childStyle">
                                        <p:cTn dur="1" fill="hold" display="0" masterRel="nextClick" afterEffect="1"/>
                                        <p:tgtEl>
                                          <p:spTgt spid="17">
                                            <p:txEl>
                                              <p:pRg st="5" end="5"/>
                                            </p:txEl>
                                          </p:spTgt>
                                        </p:tgtEl>
                                        <p:attrNameLst>
                                          <p:attrName>ppt_c</p:attrName>
                                        </p:attrNameLst>
                                      </p:cBhvr>
                                      <p:to>
                                        <a:srgbClr val="7C7C7C"/>
                                      </p:to>
                                    </p:animClr>
                                  </p:sub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8">
                                            <p:txEl>
                                              <p:pRg st="0" end="0"/>
                                            </p:txEl>
                                          </p:spTgt>
                                        </p:tgtEl>
                                        <p:attrNameLst>
                                          <p:attrName>style.visibility</p:attrName>
                                        </p:attrNameLst>
                                      </p:cBhvr>
                                      <p:to>
                                        <p:strVal val="visible"/>
                                      </p:to>
                                    </p:set>
                                    <p:animEffect transition="in" filter="fade">
                                      <p:cBhvr>
                                        <p:cTn id="49" dur="1000"/>
                                        <p:tgtEl>
                                          <p:spTgt spid="18">
                                            <p:txEl>
                                              <p:pRg st="0" end="0"/>
                                            </p:txEl>
                                          </p:spTgt>
                                        </p:tgtEl>
                                      </p:cBhvr>
                                    </p:animEffect>
                                    <p:anim calcmode="lin" valueType="num">
                                      <p:cBhvr>
                                        <p:cTn id="50"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51" dur="1000" fill="hold"/>
                                        <p:tgtEl>
                                          <p:spTgt spid="18">
                                            <p:txEl>
                                              <p:pRg st="0" end="0"/>
                                            </p:txEl>
                                          </p:spTgt>
                                        </p:tgtEl>
                                        <p:attrNameLst>
                                          <p:attrName>ppt_y</p:attrName>
                                        </p:attrNameLst>
                                      </p:cBhvr>
                                      <p:tavLst>
                                        <p:tav tm="0">
                                          <p:val>
                                            <p:strVal val="#ppt_y+.1"/>
                                          </p:val>
                                        </p:tav>
                                        <p:tav tm="100000">
                                          <p:val>
                                            <p:strVal val="#ppt_y"/>
                                          </p:val>
                                        </p:tav>
                                      </p:tavLst>
                                    </p:anim>
                                  </p:childTnLst>
                                  <p:subTnLst>
                                    <p:animClr clrSpc="rgb" dir="cw">
                                      <p:cBhvr override="childStyle">
                                        <p:cTn dur="1" fill="hold" display="0" masterRel="nextClick" afterEffect="1"/>
                                        <p:tgtEl>
                                          <p:spTgt spid="18">
                                            <p:txEl>
                                              <p:pRg st="0" end="0"/>
                                            </p:txEl>
                                          </p:spTgt>
                                        </p:tgtEl>
                                        <p:attrNameLst>
                                          <p:attrName>ppt_c</p:attrName>
                                        </p:attrNameLst>
                                      </p:cBhvr>
                                      <p:to>
                                        <a:srgbClr val="7C7C7C"/>
                                      </p:to>
                                    </p:animClr>
                                  </p:sub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8">
                                            <p:txEl>
                                              <p:pRg st="1" end="1"/>
                                            </p:txEl>
                                          </p:spTgt>
                                        </p:tgtEl>
                                        <p:attrNameLst>
                                          <p:attrName>style.visibility</p:attrName>
                                        </p:attrNameLst>
                                      </p:cBhvr>
                                      <p:to>
                                        <p:strVal val="visible"/>
                                      </p:to>
                                    </p:set>
                                    <p:animEffect transition="in" filter="fade">
                                      <p:cBhvr>
                                        <p:cTn id="56" dur="1000"/>
                                        <p:tgtEl>
                                          <p:spTgt spid="18">
                                            <p:txEl>
                                              <p:pRg st="1" end="1"/>
                                            </p:txEl>
                                          </p:spTgt>
                                        </p:tgtEl>
                                      </p:cBhvr>
                                    </p:animEffect>
                                    <p:anim calcmode="lin" valueType="num">
                                      <p:cBhvr>
                                        <p:cTn id="57" dur="1000" fill="hold"/>
                                        <p:tgtEl>
                                          <p:spTgt spid="18">
                                            <p:txEl>
                                              <p:pRg st="1" end="1"/>
                                            </p:txEl>
                                          </p:spTgt>
                                        </p:tgtEl>
                                        <p:attrNameLst>
                                          <p:attrName>ppt_x</p:attrName>
                                        </p:attrNameLst>
                                      </p:cBhvr>
                                      <p:tavLst>
                                        <p:tav tm="0">
                                          <p:val>
                                            <p:strVal val="#ppt_x"/>
                                          </p:val>
                                        </p:tav>
                                        <p:tav tm="100000">
                                          <p:val>
                                            <p:strVal val="#ppt_x"/>
                                          </p:val>
                                        </p:tav>
                                      </p:tavLst>
                                    </p:anim>
                                    <p:anim calcmode="lin" valueType="num">
                                      <p:cBhvr>
                                        <p:cTn id="58" dur="1000" fill="hold"/>
                                        <p:tgtEl>
                                          <p:spTgt spid="18">
                                            <p:txEl>
                                              <p:pRg st="1" end="1"/>
                                            </p:txEl>
                                          </p:spTgt>
                                        </p:tgtEl>
                                        <p:attrNameLst>
                                          <p:attrName>ppt_y</p:attrName>
                                        </p:attrNameLst>
                                      </p:cBhvr>
                                      <p:tavLst>
                                        <p:tav tm="0">
                                          <p:val>
                                            <p:strVal val="#ppt_y+.1"/>
                                          </p:val>
                                        </p:tav>
                                        <p:tav tm="100000">
                                          <p:val>
                                            <p:strVal val="#ppt_y"/>
                                          </p:val>
                                        </p:tav>
                                      </p:tavLst>
                                    </p:anim>
                                  </p:childTnLst>
                                  <p:subTnLst>
                                    <p:animClr clrSpc="rgb" dir="cw">
                                      <p:cBhvr override="childStyle">
                                        <p:cTn dur="1" fill="hold" display="0" masterRel="nextClick" afterEffect="1"/>
                                        <p:tgtEl>
                                          <p:spTgt spid="18">
                                            <p:txEl>
                                              <p:pRg st="1" end="1"/>
                                            </p:txEl>
                                          </p:spTgt>
                                        </p:tgtEl>
                                        <p:attrNameLst>
                                          <p:attrName>ppt_c</p:attrName>
                                        </p:attrNameLst>
                                      </p:cBhvr>
                                      <p:to>
                                        <a:srgbClr val="7C7C7C"/>
                                      </p:to>
                                    </p:animClr>
                                  </p:sub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18">
                                            <p:txEl>
                                              <p:pRg st="2" end="2"/>
                                            </p:txEl>
                                          </p:spTgt>
                                        </p:tgtEl>
                                        <p:attrNameLst>
                                          <p:attrName>style.visibility</p:attrName>
                                        </p:attrNameLst>
                                      </p:cBhvr>
                                      <p:to>
                                        <p:strVal val="visible"/>
                                      </p:to>
                                    </p:set>
                                    <p:animEffect transition="in" filter="fade">
                                      <p:cBhvr>
                                        <p:cTn id="63" dur="1000"/>
                                        <p:tgtEl>
                                          <p:spTgt spid="18">
                                            <p:txEl>
                                              <p:pRg st="2" end="2"/>
                                            </p:txEl>
                                          </p:spTgt>
                                        </p:tgtEl>
                                      </p:cBhvr>
                                    </p:animEffect>
                                    <p:anim calcmode="lin" valueType="num">
                                      <p:cBhvr>
                                        <p:cTn id="64" dur="1000" fill="hold"/>
                                        <p:tgtEl>
                                          <p:spTgt spid="18">
                                            <p:txEl>
                                              <p:pRg st="2" end="2"/>
                                            </p:txEl>
                                          </p:spTgt>
                                        </p:tgtEl>
                                        <p:attrNameLst>
                                          <p:attrName>ppt_x</p:attrName>
                                        </p:attrNameLst>
                                      </p:cBhvr>
                                      <p:tavLst>
                                        <p:tav tm="0">
                                          <p:val>
                                            <p:strVal val="#ppt_x"/>
                                          </p:val>
                                        </p:tav>
                                        <p:tav tm="100000">
                                          <p:val>
                                            <p:strVal val="#ppt_x"/>
                                          </p:val>
                                        </p:tav>
                                      </p:tavLst>
                                    </p:anim>
                                    <p:anim calcmode="lin" valueType="num">
                                      <p:cBhvr>
                                        <p:cTn id="65" dur="1000" fill="hold"/>
                                        <p:tgtEl>
                                          <p:spTgt spid="18">
                                            <p:txEl>
                                              <p:pRg st="2" end="2"/>
                                            </p:txEl>
                                          </p:spTgt>
                                        </p:tgtEl>
                                        <p:attrNameLst>
                                          <p:attrName>ppt_y</p:attrName>
                                        </p:attrNameLst>
                                      </p:cBhvr>
                                      <p:tavLst>
                                        <p:tav tm="0">
                                          <p:val>
                                            <p:strVal val="#ppt_y+.1"/>
                                          </p:val>
                                        </p:tav>
                                        <p:tav tm="100000">
                                          <p:val>
                                            <p:strVal val="#ppt_y"/>
                                          </p:val>
                                        </p:tav>
                                      </p:tavLst>
                                    </p:anim>
                                  </p:childTnLst>
                                  <p:subTnLst>
                                    <p:animClr clrSpc="rgb" dir="cw">
                                      <p:cBhvr override="childStyle">
                                        <p:cTn dur="1" fill="hold" display="0" masterRel="nextClick" afterEffect="1"/>
                                        <p:tgtEl>
                                          <p:spTgt spid="18">
                                            <p:txEl>
                                              <p:pRg st="2" end="2"/>
                                            </p:txEl>
                                          </p:spTgt>
                                        </p:tgtEl>
                                        <p:attrNameLst>
                                          <p:attrName>ppt_c</p:attrName>
                                        </p:attrNameLst>
                                      </p:cBhvr>
                                      <p:to>
                                        <a:srgbClr val="7C7C7C"/>
                                      </p:to>
                                    </p:animClr>
                                  </p:sub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19">
                                            <p:txEl>
                                              <p:pRg st="0" end="0"/>
                                            </p:txEl>
                                          </p:spTgt>
                                        </p:tgtEl>
                                        <p:attrNameLst>
                                          <p:attrName>style.visibility</p:attrName>
                                        </p:attrNameLst>
                                      </p:cBhvr>
                                      <p:to>
                                        <p:strVal val="visible"/>
                                      </p:to>
                                    </p:set>
                                    <p:animEffect transition="in" filter="fade">
                                      <p:cBhvr>
                                        <p:cTn id="70" dur="1000"/>
                                        <p:tgtEl>
                                          <p:spTgt spid="19">
                                            <p:txEl>
                                              <p:pRg st="0" end="0"/>
                                            </p:txEl>
                                          </p:spTgt>
                                        </p:tgtEl>
                                      </p:cBhvr>
                                    </p:animEffect>
                                    <p:anim calcmode="lin" valueType="num">
                                      <p:cBhvr>
                                        <p:cTn id="71"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72" dur="1000" fill="hold"/>
                                        <p:tgtEl>
                                          <p:spTgt spid="19">
                                            <p:txEl>
                                              <p:pRg st="0" end="0"/>
                                            </p:txEl>
                                          </p:spTgt>
                                        </p:tgtEl>
                                        <p:attrNameLst>
                                          <p:attrName>ppt_y</p:attrName>
                                        </p:attrNameLst>
                                      </p:cBhvr>
                                      <p:tavLst>
                                        <p:tav tm="0">
                                          <p:val>
                                            <p:strVal val="#ppt_y+.1"/>
                                          </p:val>
                                        </p:tav>
                                        <p:tav tm="100000">
                                          <p:val>
                                            <p:strVal val="#ppt_y"/>
                                          </p:val>
                                        </p:tav>
                                      </p:tavLst>
                                    </p:anim>
                                  </p:childTnLst>
                                  <p:subTnLst>
                                    <p:animClr clrSpc="rgb" dir="cw">
                                      <p:cBhvr override="childStyle">
                                        <p:cTn dur="1" fill="hold" display="0" masterRel="nextClick" afterEffect="1"/>
                                        <p:tgtEl>
                                          <p:spTgt spid="19">
                                            <p:txEl>
                                              <p:pRg st="0" end="0"/>
                                            </p:txEl>
                                          </p:spTgt>
                                        </p:tgtEl>
                                        <p:attrNameLst>
                                          <p:attrName>ppt_c</p:attrName>
                                        </p:attrNameLst>
                                      </p:cBhvr>
                                      <p:to>
                                        <a:srgbClr val="7C7C7C"/>
                                      </p:to>
                                    </p:animClr>
                                  </p:sub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19">
                                            <p:txEl>
                                              <p:pRg st="1" end="1"/>
                                            </p:txEl>
                                          </p:spTgt>
                                        </p:tgtEl>
                                        <p:attrNameLst>
                                          <p:attrName>style.visibility</p:attrName>
                                        </p:attrNameLst>
                                      </p:cBhvr>
                                      <p:to>
                                        <p:strVal val="visible"/>
                                      </p:to>
                                    </p:set>
                                    <p:animEffect transition="in" filter="fade">
                                      <p:cBhvr>
                                        <p:cTn id="77" dur="1000"/>
                                        <p:tgtEl>
                                          <p:spTgt spid="19">
                                            <p:txEl>
                                              <p:pRg st="1" end="1"/>
                                            </p:txEl>
                                          </p:spTgt>
                                        </p:tgtEl>
                                      </p:cBhvr>
                                    </p:animEffect>
                                    <p:anim calcmode="lin" valueType="num">
                                      <p:cBhvr>
                                        <p:cTn id="78" dur="1000" fill="hold"/>
                                        <p:tgtEl>
                                          <p:spTgt spid="19">
                                            <p:txEl>
                                              <p:pRg st="1" end="1"/>
                                            </p:txEl>
                                          </p:spTgt>
                                        </p:tgtEl>
                                        <p:attrNameLst>
                                          <p:attrName>ppt_x</p:attrName>
                                        </p:attrNameLst>
                                      </p:cBhvr>
                                      <p:tavLst>
                                        <p:tav tm="0">
                                          <p:val>
                                            <p:strVal val="#ppt_x"/>
                                          </p:val>
                                        </p:tav>
                                        <p:tav tm="100000">
                                          <p:val>
                                            <p:strVal val="#ppt_x"/>
                                          </p:val>
                                        </p:tav>
                                      </p:tavLst>
                                    </p:anim>
                                    <p:anim calcmode="lin" valueType="num">
                                      <p:cBhvr>
                                        <p:cTn id="79" dur="1000" fill="hold"/>
                                        <p:tgtEl>
                                          <p:spTgt spid="19">
                                            <p:txEl>
                                              <p:pRg st="1" end="1"/>
                                            </p:txEl>
                                          </p:spTgt>
                                        </p:tgtEl>
                                        <p:attrNameLst>
                                          <p:attrName>ppt_y</p:attrName>
                                        </p:attrNameLst>
                                      </p:cBhvr>
                                      <p:tavLst>
                                        <p:tav tm="0">
                                          <p:val>
                                            <p:strVal val="#ppt_y+.1"/>
                                          </p:val>
                                        </p:tav>
                                        <p:tav tm="100000">
                                          <p:val>
                                            <p:strVal val="#ppt_y"/>
                                          </p:val>
                                        </p:tav>
                                      </p:tavLst>
                                    </p:anim>
                                  </p:childTnLst>
                                  <p:subTnLst>
                                    <p:animClr clrSpc="rgb" dir="cw">
                                      <p:cBhvr override="childStyle">
                                        <p:cTn dur="1" fill="hold" display="0" masterRel="nextClick" afterEffect="1"/>
                                        <p:tgtEl>
                                          <p:spTgt spid="19">
                                            <p:txEl>
                                              <p:pRg st="1" end="1"/>
                                            </p:txEl>
                                          </p:spTgt>
                                        </p:tgtEl>
                                        <p:attrNameLst>
                                          <p:attrName>ppt_c</p:attrName>
                                        </p:attrNameLst>
                                      </p:cBhvr>
                                      <p:to>
                                        <a:srgbClr val="7C7C7C"/>
                                      </p:to>
                                    </p:animClr>
                                  </p:subTnLst>
                                </p:cTn>
                              </p:par>
                            </p:childTnLst>
                          </p:cTn>
                        </p:par>
                      </p:childTnLst>
                    </p:cTn>
                  </p:par>
                  <p:par>
                    <p:cTn id="80" fill="hold">
                      <p:stCondLst>
                        <p:cond delay="indefinite"/>
                      </p:stCondLst>
                      <p:childTnLst>
                        <p:par>
                          <p:cTn id="81" fill="hold">
                            <p:stCondLst>
                              <p:cond delay="0"/>
                            </p:stCondLst>
                            <p:childTnLst>
                              <p:par>
                                <p:cTn id="82" presetID="42" presetClass="entr" presetSubtype="0" fill="hold" nodeType="clickEffect">
                                  <p:stCondLst>
                                    <p:cond delay="0"/>
                                  </p:stCondLst>
                                  <p:childTnLst>
                                    <p:set>
                                      <p:cBhvr>
                                        <p:cTn id="83" dur="1" fill="hold">
                                          <p:stCondLst>
                                            <p:cond delay="0"/>
                                          </p:stCondLst>
                                        </p:cTn>
                                        <p:tgtEl>
                                          <p:spTgt spid="19">
                                            <p:txEl>
                                              <p:pRg st="2" end="2"/>
                                            </p:txEl>
                                          </p:spTgt>
                                        </p:tgtEl>
                                        <p:attrNameLst>
                                          <p:attrName>style.visibility</p:attrName>
                                        </p:attrNameLst>
                                      </p:cBhvr>
                                      <p:to>
                                        <p:strVal val="visible"/>
                                      </p:to>
                                    </p:set>
                                    <p:animEffect transition="in" filter="fade">
                                      <p:cBhvr>
                                        <p:cTn id="84" dur="1000"/>
                                        <p:tgtEl>
                                          <p:spTgt spid="19">
                                            <p:txEl>
                                              <p:pRg st="2" end="2"/>
                                            </p:txEl>
                                          </p:spTgt>
                                        </p:tgtEl>
                                      </p:cBhvr>
                                    </p:animEffect>
                                    <p:anim calcmode="lin" valueType="num">
                                      <p:cBhvr>
                                        <p:cTn id="85" dur="1000" fill="hold"/>
                                        <p:tgtEl>
                                          <p:spTgt spid="19">
                                            <p:txEl>
                                              <p:pRg st="2" end="2"/>
                                            </p:txEl>
                                          </p:spTgt>
                                        </p:tgtEl>
                                        <p:attrNameLst>
                                          <p:attrName>ppt_x</p:attrName>
                                        </p:attrNameLst>
                                      </p:cBhvr>
                                      <p:tavLst>
                                        <p:tav tm="0">
                                          <p:val>
                                            <p:strVal val="#ppt_x"/>
                                          </p:val>
                                        </p:tav>
                                        <p:tav tm="100000">
                                          <p:val>
                                            <p:strVal val="#ppt_x"/>
                                          </p:val>
                                        </p:tav>
                                      </p:tavLst>
                                    </p:anim>
                                    <p:anim calcmode="lin" valueType="num">
                                      <p:cBhvr>
                                        <p:cTn id="86" dur="1000" fill="hold"/>
                                        <p:tgtEl>
                                          <p:spTgt spid="19">
                                            <p:txEl>
                                              <p:pRg st="2" end="2"/>
                                            </p:txEl>
                                          </p:spTgt>
                                        </p:tgtEl>
                                        <p:attrNameLst>
                                          <p:attrName>ppt_y</p:attrName>
                                        </p:attrNameLst>
                                      </p:cBhvr>
                                      <p:tavLst>
                                        <p:tav tm="0">
                                          <p:val>
                                            <p:strVal val="#ppt_y+.1"/>
                                          </p:val>
                                        </p:tav>
                                        <p:tav tm="100000">
                                          <p:val>
                                            <p:strVal val="#ppt_y"/>
                                          </p:val>
                                        </p:tav>
                                      </p:tavLst>
                                    </p:anim>
                                  </p:childTnLst>
                                  <p:subTnLst>
                                    <p:animClr clrSpc="rgb" dir="cw">
                                      <p:cBhvr override="childStyle">
                                        <p:cTn dur="1" fill="hold" display="0" masterRel="nextClick" afterEffect="1"/>
                                        <p:tgtEl>
                                          <p:spTgt spid="19">
                                            <p:txEl>
                                              <p:pRg st="2" end="2"/>
                                            </p:txEl>
                                          </p:spTgt>
                                        </p:tgtEl>
                                        <p:attrNameLst>
                                          <p:attrName>ppt_c</p:attrName>
                                        </p:attrNameLst>
                                      </p:cBhvr>
                                      <p:to>
                                        <a:srgbClr val="7C7C7C"/>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Placeholder 30"/>
          <p:cNvPicPr>
            <a:picLocks noGrp="1" noChangeAspect="1"/>
          </p:cNvPicPr>
          <p:nvPr>
            <p:ph type="pic" sz="quarter" idx="22"/>
          </p:nvPr>
        </p:nvPicPr>
        <p:blipFill rotWithShape="1">
          <a:blip r:embed="rId3"/>
          <a:srcRect l="9126" t="13003" b="9654"/>
          <a:stretch/>
        </p:blipFill>
        <p:spPr>
          <a:xfrm flipH="1">
            <a:off x="-186513" y="27299"/>
            <a:ext cx="24599396" cy="13715998"/>
          </a:xfrm>
        </p:spPr>
      </p:pic>
      <p:sp>
        <p:nvSpPr>
          <p:cNvPr id="9" name="Title 28"/>
          <p:cNvSpPr txBox="1">
            <a:spLocks/>
          </p:cNvSpPr>
          <p:nvPr/>
        </p:nvSpPr>
        <p:spPr>
          <a:xfrm>
            <a:off x="1521947" y="1231260"/>
            <a:ext cx="8242852" cy="1280160"/>
          </a:xfrm>
          <a:prstGeom prst="rect">
            <a:avLst/>
          </a:prstGeom>
        </p:spPr>
        <p:txBody>
          <a:bodyPr vert="horz" lIns="182880" tIns="91440" rIns="182880" bIns="91440" rtlCol="0" anchor="ctr">
            <a:noAutofit/>
          </a:bodyPr>
          <a:lstStyle>
            <a:lvl1pPr algn="l" defTabSz="914400" rtl="0" eaLnBrk="1" latinLnBrk="0" hangingPunct="1">
              <a:lnSpc>
                <a:spcPct val="90000"/>
              </a:lnSpc>
              <a:spcBef>
                <a:spcPct val="0"/>
              </a:spcBef>
              <a:buNone/>
              <a:defRPr sz="4200" b="0" i="0" kern="1200" spc="0" baseline="0">
                <a:solidFill>
                  <a:schemeClr val="tx1"/>
                </a:solidFill>
                <a:latin typeface="Azo Sans Md" panose="02000000000000000000" pitchFamily="50" charset="0"/>
                <a:ea typeface="Azo Sans Md" panose="02000000000000000000" pitchFamily="50" charset="0"/>
                <a:cs typeface="Azo Sans Md" panose="02000000000000000000" pitchFamily="50" charset="0"/>
              </a:defRPr>
            </a:lvl1pPr>
          </a:lstStyle>
          <a:p>
            <a:pPr algn="ctr">
              <a:lnSpc>
                <a:spcPct val="100000"/>
              </a:lnSpc>
            </a:pPr>
            <a:r>
              <a:rPr lang="en-US" sz="5600" b="1" spc="300">
                <a:latin typeface="+mn-lt"/>
              </a:rPr>
              <a:t>COMMON KNOWLEDGE</a:t>
            </a:r>
          </a:p>
        </p:txBody>
      </p:sp>
      <p:sp>
        <p:nvSpPr>
          <p:cNvPr id="13" name="Title 28"/>
          <p:cNvSpPr txBox="1">
            <a:spLocks/>
          </p:cNvSpPr>
          <p:nvPr/>
        </p:nvSpPr>
        <p:spPr>
          <a:xfrm>
            <a:off x="1608374" y="3843266"/>
            <a:ext cx="9409042" cy="2476120"/>
          </a:xfrm>
          <a:prstGeom prst="rect">
            <a:avLst/>
          </a:prstGeom>
        </p:spPr>
        <p:txBody>
          <a:bodyPr vert="horz" lIns="182880" tIns="91440" rIns="182880" bIns="91440" rtlCol="0" anchor="ctr">
            <a:noAutofit/>
          </a:bodyPr>
          <a:lstStyle>
            <a:lvl1pPr algn="l" defTabSz="914400" rtl="0" eaLnBrk="1" latinLnBrk="0" hangingPunct="1">
              <a:lnSpc>
                <a:spcPct val="90000"/>
              </a:lnSpc>
              <a:spcBef>
                <a:spcPct val="0"/>
              </a:spcBef>
              <a:buNone/>
              <a:defRPr sz="4200" b="0" i="0" kern="1200" spc="0" baseline="0">
                <a:solidFill>
                  <a:schemeClr val="tx1"/>
                </a:solidFill>
                <a:latin typeface="Azo Sans Md" panose="02000000000000000000" pitchFamily="50" charset="0"/>
                <a:ea typeface="Azo Sans Md" panose="02000000000000000000" pitchFamily="50" charset="0"/>
                <a:cs typeface="Azo Sans Md" panose="02000000000000000000" pitchFamily="50" charset="0"/>
              </a:defRPr>
            </a:lvl1pPr>
          </a:lstStyle>
          <a:p>
            <a:pPr>
              <a:lnSpc>
                <a:spcPct val="100000"/>
              </a:lnSpc>
            </a:pPr>
            <a:r>
              <a:rPr lang="en-US" sz="5600" b="1" spc="300">
                <a:latin typeface="+mn-lt"/>
              </a:rPr>
              <a:t>UNCOMMON KNOWLEDGE</a:t>
            </a:r>
          </a:p>
        </p:txBody>
      </p:sp>
      <p:sp>
        <p:nvSpPr>
          <p:cNvPr id="2" name="Right Bracket 1">
            <a:extLst>
              <a:ext uri="{FF2B5EF4-FFF2-40B4-BE49-F238E27FC236}">
                <a16:creationId xmlns:a16="http://schemas.microsoft.com/office/drawing/2014/main" id="{70BC1F13-211B-2B4F-9114-A9EEEE929CFB}"/>
              </a:ext>
            </a:extLst>
          </p:cNvPr>
          <p:cNvSpPr/>
          <p:nvPr/>
        </p:nvSpPr>
        <p:spPr>
          <a:xfrm rot="10800000">
            <a:off x="12061065" y="738769"/>
            <a:ext cx="265044" cy="1795802"/>
          </a:xfrm>
          <a:prstGeom prst="rightBracket">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4000"/>
          </a:p>
        </p:txBody>
      </p:sp>
      <p:sp>
        <p:nvSpPr>
          <p:cNvPr id="7" name="Right Bracket 6">
            <a:extLst>
              <a:ext uri="{FF2B5EF4-FFF2-40B4-BE49-F238E27FC236}">
                <a16:creationId xmlns:a16="http://schemas.microsoft.com/office/drawing/2014/main" id="{3AA62351-6B7B-3F48-9AAC-970C3946D571}"/>
              </a:ext>
            </a:extLst>
          </p:cNvPr>
          <p:cNvSpPr/>
          <p:nvPr/>
        </p:nvSpPr>
        <p:spPr>
          <a:xfrm rot="10800000">
            <a:off x="12061065" y="4325803"/>
            <a:ext cx="265044" cy="8251670"/>
          </a:xfrm>
          <a:prstGeom prst="rightBracket">
            <a:avLst/>
          </a:prstGeom>
          <a:ln w="28575">
            <a:solidFill>
              <a:srgbClr val="F4F3F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7200"/>
          </a:p>
        </p:txBody>
      </p:sp>
      <p:grpSp>
        <p:nvGrpSpPr>
          <p:cNvPr id="8" name="Group 7">
            <a:extLst>
              <a:ext uri="{FF2B5EF4-FFF2-40B4-BE49-F238E27FC236}">
                <a16:creationId xmlns:a16="http://schemas.microsoft.com/office/drawing/2014/main" id="{09F12B28-4DAF-A94B-9B61-2C603071A748}"/>
              </a:ext>
            </a:extLst>
          </p:cNvPr>
          <p:cNvGrpSpPr/>
          <p:nvPr/>
        </p:nvGrpSpPr>
        <p:grpSpPr>
          <a:xfrm>
            <a:off x="1263459" y="6885298"/>
            <a:ext cx="10693116" cy="1206734"/>
            <a:chOff x="876948" y="3758903"/>
            <a:chExt cx="4414143" cy="603367"/>
          </a:xfrm>
        </p:grpSpPr>
        <p:pic>
          <p:nvPicPr>
            <p:cNvPr id="10" name="Picture 9">
              <a:extLst>
                <a:ext uri="{FF2B5EF4-FFF2-40B4-BE49-F238E27FC236}">
                  <a16:creationId xmlns:a16="http://schemas.microsoft.com/office/drawing/2014/main" id="{4B15BD54-E9AA-B542-9603-9549DB0014D9}"/>
                </a:ext>
              </a:extLst>
            </p:cNvPr>
            <p:cNvPicPr>
              <a:picLocks/>
            </p:cNvPicPr>
            <p:nvPr/>
          </p:nvPicPr>
          <p:blipFill>
            <a:blip r:embed="rId4"/>
            <a:stretch>
              <a:fillRect/>
            </a:stretch>
          </p:blipFill>
          <p:spPr>
            <a:xfrm>
              <a:off x="876948" y="3758903"/>
              <a:ext cx="490706" cy="594360"/>
            </a:xfrm>
            <a:prstGeom prst="rect">
              <a:avLst/>
            </a:prstGeom>
          </p:spPr>
        </p:pic>
        <p:sp>
          <p:nvSpPr>
            <p:cNvPr id="14" name="Title 28">
              <a:extLst>
                <a:ext uri="{FF2B5EF4-FFF2-40B4-BE49-F238E27FC236}">
                  <a16:creationId xmlns:a16="http://schemas.microsoft.com/office/drawing/2014/main" id="{701934C9-E4D6-724A-964A-A0F844FFC4FD}"/>
                </a:ext>
              </a:extLst>
            </p:cNvPr>
            <p:cNvSpPr txBox="1">
              <a:spLocks/>
            </p:cNvSpPr>
            <p:nvPr/>
          </p:nvSpPr>
          <p:spPr>
            <a:xfrm>
              <a:off x="1461212" y="3805678"/>
              <a:ext cx="3829879" cy="556592"/>
            </a:xfrm>
            <a:prstGeom prst="rect">
              <a:avLst/>
            </a:prstGeom>
          </p:spPr>
          <p:txBody>
            <a:bodyPr vert="horz" wrap="square" lIns="182880" tIns="91440" rIns="182880" bIns="91440" rtlCol="0" anchor="ctr" anchorCtr="0">
              <a:noAutofit/>
            </a:bodyPr>
            <a:lstStyle>
              <a:lvl1pPr algn="l" defTabSz="914400" rtl="0" eaLnBrk="1" latinLnBrk="0" hangingPunct="1">
                <a:lnSpc>
                  <a:spcPct val="90000"/>
                </a:lnSpc>
                <a:spcBef>
                  <a:spcPct val="0"/>
                </a:spcBef>
                <a:buNone/>
                <a:defRPr sz="4200" b="0" i="0" kern="1200" spc="0" baseline="0">
                  <a:solidFill>
                    <a:schemeClr val="tx1"/>
                  </a:solidFill>
                  <a:latin typeface="Azo Sans Md" panose="02000000000000000000" pitchFamily="50" charset="0"/>
                  <a:ea typeface="Azo Sans Md" panose="02000000000000000000" pitchFamily="50" charset="0"/>
                  <a:cs typeface="Azo Sans Md" panose="02000000000000000000" pitchFamily="50" charset="0"/>
                </a:defRPr>
              </a:lvl1pPr>
            </a:lstStyle>
            <a:p>
              <a:pPr>
                <a:lnSpc>
                  <a:spcPct val="100000"/>
                </a:lnSpc>
              </a:pPr>
              <a:r>
                <a:rPr lang="en-US" sz="5600" b="1" dirty="0">
                  <a:solidFill>
                    <a:srgbClr val="C6E3E8"/>
                  </a:solidFill>
                  <a:latin typeface="+mn-lt"/>
                </a:rPr>
                <a:t>Uninterrupted compounding</a:t>
              </a:r>
            </a:p>
          </p:txBody>
        </p:sp>
      </p:grpSp>
      <p:grpSp>
        <p:nvGrpSpPr>
          <p:cNvPr id="3" name="Group 2">
            <a:extLst>
              <a:ext uri="{FF2B5EF4-FFF2-40B4-BE49-F238E27FC236}">
                <a16:creationId xmlns:a16="http://schemas.microsoft.com/office/drawing/2014/main" id="{D1B65E22-C373-7E4F-9592-6F4987E55828}"/>
              </a:ext>
            </a:extLst>
          </p:cNvPr>
          <p:cNvGrpSpPr/>
          <p:nvPr/>
        </p:nvGrpSpPr>
        <p:grpSpPr>
          <a:xfrm>
            <a:off x="1263459" y="9230224"/>
            <a:ext cx="9238250" cy="1463040"/>
            <a:chOff x="790699" y="4297328"/>
            <a:chExt cx="4619125" cy="731520"/>
          </a:xfrm>
        </p:grpSpPr>
        <p:sp>
          <p:nvSpPr>
            <p:cNvPr id="15" name="Title 28">
              <a:extLst>
                <a:ext uri="{FF2B5EF4-FFF2-40B4-BE49-F238E27FC236}">
                  <a16:creationId xmlns:a16="http://schemas.microsoft.com/office/drawing/2014/main" id="{CE5E6BE8-DEBA-E04A-BBF7-6A33A97B3180}"/>
                </a:ext>
              </a:extLst>
            </p:cNvPr>
            <p:cNvSpPr txBox="1">
              <a:spLocks/>
            </p:cNvSpPr>
            <p:nvPr/>
          </p:nvSpPr>
          <p:spPr>
            <a:xfrm>
              <a:off x="1579945" y="4393030"/>
              <a:ext cx="3829879" cy="556592"/>
            </a:xfrm>
            <a:prstGeom prst="rect">
              <a:avLst/>
            </a:prstGeom>
          </p:spPr>
          <p:txBody>
            <a:bodyPr vert="horz" wrap="square" lIns="182880" tIns="91440" rIns="182880" bIns="91440" rtlCol="0" anchor="ctr" anchorCtr="0">
              <a:noAutofit/>
            </a:bodyPr>
            <a:lstStyle>
              <a:lvl1pPr algn="l" defTabSz="914400" rtl="0" eaLnBrk="1" latinLnBrk="0" hangingPunct="1">
                <a:lnSpc>
                  <a:spcPct val="90000"/>
                </a:lnSpc>
                <a:spcBef>
                  <a:spcPct val="0"/>
                </a:spcBef>
                <a:buNone/>
                <a:defRPr sz="4200" b="0" i="0" kern="1200" spc="0" baseline="0">
                  <a:solidFill>
                    <a:schemeClr val="tx1"/>
                  </a:solidFill>
                  <a:latin typeface="Azo Sans Md" panose="02000000000000000000" pitchFamily="50" charset="0"/>
                  <a:ea typeface="Azo Sans Md" panose="02000000000000000000" pitchFamily="50" charset="0"/>
                  <a:cs typeface="Azo Sans Md" panose="02000000000000000000" pitchFamily="50" charset="0"/>
                </a:defRPr>
              </a:lvl1pPr>
            </a:lstStyle>
            <a:p>
              <a:pPr>
                <a:lnSpc>
                  <a:spcPct val="100000"/>
                </a:lnSpc>
              </a:pPr>
              <a:r>
                <a:rPr lang="en-US" sz="5600" b="1" dirty="0">
                  <a:solidFill>
                    <a:srgbClr val="C6E3E8"/>
                  </a:solidFill>
                  <a:latin typeface="+mn-lt"/>
                </a:rPr>
                <a:t>Lost Opportunity Cost</a:t>
              </a:r>
            </a:p>
          </p:txBody>
        </p:sp>
        <p:pic>
          <p:nvPicPr>
            <p:cNvPr id="21" name="Picture 20">
              <a:extLst>
                <a:ext uri="{FF2B5EF4-FFF2-40B4-BE49-F238E27FC236}">
                  <a16:creationId xmlns:a16="http://schemas.microsoft.com/office/drawing/2014/main" id="{8603206F-728D-5048-8242-59627491E1B1}"/>
                </a:ext>
              </a:extLst>
            </p:cNvPr>
            <p:cNvPicPr>
              <a:picLocks/>
            </p:cNvPicPr>
            <p:nvPr/>
          </p:nvPicPr>
          <p:blipFill>
            <a:blip r:embed="rId5"/>
            <a:stretch>
              <a:fillRect/>
            </a:stretch>
          </p:blipFill>
          <p:spPr>
            <a:xfrm>
              <a:off x="790699" y="4297328"/>
              <a:ext cx="731520" cy="731520"/>
            </a:xfrm>
            <a:prstGeom prst="rect">
              <a:avLst/>
            </a:prstGeom>
          </p:spPr>
        </p:pic>
      </p:grpSp>
      <p:sp>
        <p:nvSpPr>
          <p:cNvPr id="12" name="TextBox 11">
            <a:extLst>
              <a:ext uri="{FF2B5EF4-FFF2-40B4-BE49-F238E27FC236}">
                <a16:creationId xmlns:a16="http://schemas.microsoft.com/office/drawing/2014/main" id="{0DBAC3D4-14D1-4E47-B592-687703A66D0E}"/>
              </a:ext>
            </a:extLst>
          </p:cNvPr>
          <p:cNvSpPr txBox="1"/>
          <p:nvPr/>
        </p:nvSpPr>
        <p:spPr>
          <a:xfrm>
            <a:off x="24518355" y="15973064"/>
            <a:ext cx="184731" cy="1200329"/>
          </a:xfrm>
          <a:prstGeom prst="rect">
            <a:avLst/>
          </a:prstGeom>
          <a:noFill/>
        </p:spPr>
        <p:txBody>
          <a:bodyPr wrap="none" rtlCol="0">
            <a:spAutoFit/>
          </a:bodyPr>
          <a:lstStyle/>
          <a:p>
            <a:endParaRPr lang="en-US" sz="7200"/>
          </a:p>
        </p:txBody>
      </p:sp>
      <p:pic>
        <p:nvPicPr>
          <p:cNvPr id="23" name="Picture 22">
            <a:extLst>
              <a:ext uri="{FF2B5EF4-FFF2-40B4-BE49-F238E27FC236}">
                <a16:creationId xmlns:a16="http://schemas.microsoft.com/office/drawing/2014/main" id="{D6EC62DE-CE5A-9848-99A5-F00EDA566948}"/>
              </a:ext>
            </a:extLst>
          </p:cNvPr>
          <p:cNvPicPr>
            <a:picLocks noChangeAspect="1"/>
          </p:cNvPicPr>
          <p:nvPr/>
        </p:nvPicPr>
        <p:blipFill rotWithShape="1">
          <a:blip r:embed="rId6"/>
          <a:srcRect l="5909" t="7653" r="71261" b="6078"/>
          <a:stretch/>
        </p:blipFill>
        <p:spPr>
          <a:xfrm>
            <a:off x="22809741" y="12123252"/>
            <a:ext cx="1373300" cy="1371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5925598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7"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1000" fill="hold"/>
                                        <p:tgtEl>
                                          <p:spTgt spid="2"/>
                                        </p:tgtEl>
                                        <p:attrNameLst>
                                          <p:attrName>ppt_x</p:attrName>
                                        </p:attrNameLst>
                                      </p:cBhvr>
                                      <p:tavLst>
                                        <p:tav tm="0">
                                          <p:val>
                                            <p:strVal val="#ppt_x"/>
                                          </p:val>
                                        </p:tav>
                                        <p:tav tm="100000">
                                          <p:val>
                                            <p:strVal val="#ppt_x"/>
                                          </p:val>
                                        </p:tav>
                                      </p:tavLst>
                                    </p:anim>
                                    <p:anim calcmode="lin" valueType="num">
                                      <p:cBhvr>
                                        <p:cTn id="11" dur="1000" fill="hold"/>
                                        <p:tgtEl>
                                          <p:spTgt spid="2"/>
                                        </p:tgtEl>
                                        <p:attrNameLst>
                                          <p:attrName>ppt_y</p:attrName>
                                        </p:attrNameLst>
                                      </p:cBhvr>
                                      <p:tavLst>
                                        <p:tav tm="0">
                                          <p:val>
                                            <p:strVal val="#ppt_y-#ppt_h/2"/>
                                          </p:val>
                                        </p:tav>
                                        <p:tav tm="100000">
                                          <p:val>
                                            <p:strVal val="#ppt_y"/>
                                          </p:val>
                                        </p:tav>
                                      </p:tavLst>
                                    </p:anim>
                                    <p:anim calcmode="lin" valueType="num">
                                      <p:cBhvr>
                                        <p:cTn id="12" dur="1000" fill="hold"/>
                                        <p:tgtEl>
                                          <p:spTgt spid="2"/>
                                        </p:tgtEl>
                                        <p:attrNameLst>
                                          <p:attrName>ppt_w</p:attrName>
                                        </p:attrNameLst>
                                      </p:cBhvr>
                                      <p:tavLst>
                                        <p:tav tm="0">
                                          <p:val>
                                            <p:strVal val="#ppt_w"/>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22" presetClass="entr" presetSubtype="4"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1000"/>
                                        <p:tgtEl>
                                          <p:spTgt spid="7"/>
                                        </p:tgtEl>
                                      </p:cBhvr>
                                    </p:animEffect>
                                  </p:childTnLst>
                                </p:cTn>
                              </p:par>
                            </p:childTnLst>
                          </p:cTn>
                        </p:par>
                        <p:par>
                          <p:cTn id="23" fill="hold">
                            <p:stCondLst>
                              <p:cond delay="2000"/>
                            </p:stCondLst>
                            <p:childTnLst>
                              <p:par>
                                <p:cTn id="24" presetID="42" presetClass="entr" presetSubtype="0"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par>
                          <p:cTn id="29" fill="hold">
                            <p:stCondLst>
                              <p:cond delay="3000"/>
                            </p:stCondLst>
                            <p:childTnLst>
                              <p:par>
                                <p:cTn id="30" presetID="42" presetClass="entr" presetSubtype="0" fill="hold"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anim calcmode="lin" valueType="num">
                                      <p:cBhvr>
                                        <p:cTn id="33" dur="1000" fill="hold"/>
                                        <p:tgtEl>
                                          <p:spTgt spid="3"/>
                                        </p:tgtEl>
                                        <p:attrNameLst>
                                          <p:attrName>ppt_x</p:attrName>
                                        </p:attrNameLst>
                                      </p:cBhvr>
                                      <p:tavLst>
                                        <p:tav tm="0">
                                          <p:val>
                                            <p:strVal val="#ppt_x"/>
                                          </p:val>
                                        </p:tav>
                                        <p:tav tm="100000">
                                          <p:val>
                                            <p:strVal val="#ppt_x"/>
                                          </p:val>
                                        </p:tav>
                                      </p:tavLst>
                                    </p:anim>
                                    <p:anim calcmode="lin" valueType="num">
                                      <p:cBhvr>
                                        <p:cTn id="3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2" grpId="0" animBg="1"/>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a:extLst>
              <a:ext uri="{FF2B5EF4-FFF2-40B4-BE49-F238E27FC236}">
                <a16:creationId xmlns:a16="http://schemas.microsoft.com/office/drawing/2014/main" id="{2651896D-DDD0-AC49-B13F-B593E258FA2E}"/>
              </a:ext>
            </a:extLst>
          </p:cNvPr>
          <p:cNvPicPr>
            <a:picLocks noChangeAspect="1"/>
          </p:cNvPicPr>
          <p:nvPr/>
        </p:nvPicPr>
        <p:blipFill>
          <a:blip r:embed="rId2">
            <a:extLst>
              <a:ext uri="{BEBA8EAE-BF5A-486C-A8C5-ECC9F3942E4B}">
                <a14:imgProps xmlns:a14="http://schemas.microsoft.com/office/drawing/2010/main">
                  <a14:imgLayer>
                    <a14:imgEffect>
                      <a14:brightnessContrast contrast="-3000"/>
                    </a14:imgEffect>
                  </a14:imgLayer>
                </a14:imgProps>
              </a:ext>
            </a:extLst>
          </a:blip>
          <a:stretch>
            <a:fillRect/>
          </a:stretch>
        </p:blipFill>
        <p:spPr>
          <a:xfrm>
            <a:off x="1585" y="-2"/>
            <a:ext cx="24384004" cy="13716004"/>
          </a:xfrm>
          <a:prstGeom prst="rect">
            <a:avLst/>
          </a:prstGeom>
        </p:spPr>
      </p:pic>
      <p:sp>
        <p:nvSpPr>
          <p:cNvPr id="295" name="object 4"/>
          <p:cNvSpPr/>
          <p:nvPr/>
        </p:nvSpPr>
        <p:spPr>
          <a:xfrm>
            <a:off x="2571365" y="1235772"/>
            <a:ext cx="2298836" cy="2298836"/>
          </a:xfrm>
          <a:custGeom>
            <a:avLst/>
            <a:gdLst/>
            <a:ahLst/>
            <a:cxnLst/>
            <a:rect l="l" t="t" r="r" b="b"/>
            <a:pathLst>
              <a:path w="1895475" h="1895475">
                <a:moveTo>
                  <a:pt x="947562" y="0"/>
                </a:moveTo>
                <a:lnTo>
                  <a:pt x="898801" y="1232"/>
                </a:lnTo>
                <a:lnTo>
                  <a:pt x="850679" y="4892"/>
                </a:lnTo>
                <a:lnTo>
                  <a:pt x="803258" y="10918"/>
                </a:lnTo>
                <a:lnTo>
                  <a:pt x="756595" y="19251"/>
                </a:lnTo>
                <a:lnTo>
                  <a:pt x="710752" y="29831"/>
                </a:lnTo>
                <a:lnTo>
                  <a:pt x="665786" y="42600"/>
                </a:lnTo>
                <a:lnTo>
                  <a:pt x="621758" y="57497"/>
                </a:lnTo>
                <a:lnTo>
                  <a:pt x="578728" y="74464"/>
                </a:lnTo>
                <a:lnTo>
                  <a:pt x="536755" y="93439"/>
                </a:lnTo>
                <a:lnTo>
                  <a:pt x="495898" y="114365"/>
                </a:lnTo>
                <a:lnTo>
                  <a:pt x="456217" y="137181"/>
                </a:lnTo>
                <a:lnTo>
                  <a:pt x="417771" y="161828"/>
                </a:lnTo>
                <a:lnTo>
                  <a:pt x="380620" y="188246"/>
                </a:lnTo>
                <a:lnTo>
                  <a:pt x="344824" y="216376"/>
                </a:lnTo>
                <a:lnTo>
                  <a:pt x="310442" y="246158"/>
                </a:lnTo>
                <a:lnTo>
                  <a:pt x="277534" y="277533"/>
                </a:lnTo>
                <a:lnTo>
                  <a:pt x="246159" y="310441"/>
                </a:lnTo>
                <a:lnTo>
                  <a:pt x="216377" y="344823"/>
                </a:lnTo>
                <a:lnTo>
                  <a:pt x="188247" y="380618"/>
                </a:lnTo>
                <a:lnTo>
                  <a:pt x="161828" y="417768"/>
                </a:lnTo>
                <a:lnTo>
                  <a:pt x="137181" y="456214"/>
                </a:lnTo>
                <a:lnTo>
                  <a:pt x="114365" y="495894"/>
                </a:lnTo>
                <a:lnTo>
                  <a:pt x="93439" y="536751"/>
                </a:lnTo>
                <a:lnTo>
                  <a:pt x="74464" y="578724"/>
                </a:lnTo>
                <a:lnTo>
                  <a:pt x="57497" y="621753"/>
                </a:lnTo>
                <a:lnTo>
                  <a:pt x="42600" y="665781"/>
                </a:lnTo>
                <a:lnTo>
                  <a:pt x="29831" y="710745"/>
                </a:lnTo>
                <a:lnTo>
                  <a:pt x="19251" y="756588"/>
                </a:lnTo>
                <a:lnTo>
                  <a:pt x="10918" y="803250"/>
                </a:lnTo>
                <a:lnTo>
                  <a:pt x="4892" y="850671"/>
                </a:lnTo>
                <a:lnTo>
                  <a:pt x="1232" y="898791"/>
                </a:lnTo>
                <a:lnTo>
                  <a:pt x="0" y="947552"/>
                </a:lnTo>
                <a:lnTo>
                  <a:pt x="1232" y="996313"/>
                </a:lnTo>
                <a:lnTo>
                  <a:pt x="4892" y="1044435"/>
                </a:lnTo>
                <a:lnTo>
                  <a:pt x="10918" y="1091856"/>
                </a:lnTo>
                <a:lnTo>
                  <a:pt x="19251" y="1138519"/>
                </a:lnTo>
                <a:lnTo>
                  <a:pt x="29831" y="1184362"/>
                </a:lnTo>
                <a:lnTo>
                  <a:pt x="42600" y="1229328"/>
                </a:lnTo>
                <a:lnTo>
                  <a:pt x="57497" y="1273356"/>
                </a:lnTo>
                <a:lnTo>
                  <a:pt x="74464" y="1316386"/>
                </a:lnTo>
                <a:lnTo>
                  <a:pt x="93439" y="1358359"/>
                </a:lnTo>
                <a:lnTo>
                  <a:pt x="114365" y="1399216"/>
                </a:lnTo>
                <a:lnTo>
                  <a:pt x="137181" y="1438898"/>
                </a:lnTo>
                <a:lnTo>
                  <a:pt x="161828" y="1477343"/>
                </a:lnTo>
                <a:lnTo>
                  <a:pt x="188247" y="1514494"/>
                </a:lnTo>
                <a:lnTo>
                  <a:pt x="216377" y="1550290"/>
                </a:lnTo>
                <a:lnTo>
                  <a:pt x="246159" y="1584672"/>
                </a:lnTo>
                <a:lnTo>
                  <a:pt x="277534" y="1617580"/>
                </a:lnTo>
                <a:lnTo>
                  <a:pt x="310442" y="1648955"/>
                </a:lnTo>
                <a:lnTo>
                  <a:pt x="344824" y="1678737"/>
                </a:lnTo>
                <a:lnTo>
                  <a:pt x="380620" y="1706867"/>
                </a:lnTo>
                <a:lnTo>
                  <a:pt x="417771" y="1733286"/>
                </a:lnTo>
                <a:lnTo>
                  <a:pt x="456217" y="1757933"/>
                </a:lnTo>
                <a:lnTo>
                  <a:pt x="495898" y="1780749"/>
                </a:lnTo>
                <a:lnTo>
                  <a:pt x="536755" y="1801675"/>
                </a:lnTo>
                <a:lnTo>
                  <a:pt x="578728" y="1820650"/>
                </a:lnTo>
                <a:lnTo>
                  <a:pt x="621758" y="1837617"/>
                </a:lnTo>
                <a:lnTo>
                  <a:pt x="665786" y="1852514"/>
                </a:lnTo>
                <a:lnTo>
                  <a:pt x="710752" y="1865283"/>
                </a:lnTo>
                <a:lnTo>
                  <a:pt x="756595" y="1875863"/>
                </a:lnTo>
                <a:lnTo>
                  <a:pt x="803258" y="1884197"/>
                </a:lnTo>
                <a:lnTo>
                  <a:pt x="850679" y="1890222"/>
                </a:lnTo>
                <a:lnTo>
                  <a:pt x="898801" y="1893882"/>
                </a:lnTo>
                <a:lnTo>
                  <a:pt x="947562" y="1895115"/>
                </a:lnTo>
                <a:lnTo>
                  <a:pt x="996324" y="1893882"/>
                </a:lnTo>
                <a:lnTo>
                  <a:pt x="1044445" y="1890222"/>
                </a:lnTo>
                <a:lnTo>
                  <a:pt x="1091867" y="1884197"/>
                </a:lnTo>
                <a:lnTo>
                  <a:pt x="1138529" y="1875863"/>
                </a:lnTo>
                <a:lnTo>
                  <a:pt x="1184373" y="1865283"/>
                </a:lnTo>
                <a:lnTo>
                  <a:pt x="1229338" y="1852514"/>
                </a:lnTo>
                <a:lnTo>
                  <a:pt x="1273366" y="1837617"/>
                </a:lnTo>
                <a:lnTo>
                  <a:pt x="1316396" y="1820650"/>
                </a:lnTo>
                <a:lnTo>
                  <a:pt x="1358370" y="1801675"/>
                </a:lnTo>
                <a:lnTo>
                  <a:pt x="1399227" y="1780749"/>
                </a:lnTo>
                <a:lnTo>
                  <a:pt x="1438908" y="1757933"/>
                </a:lnTo>
                <a:lnTo>
                  <a:pt x="1477354" y="1733286"/>
                </a:lnTo>
                <a:lnTo>
                  <a:pt x="1514504" y="1706867"/>
                </a:lnTo>
                <a:lnTo>
                  <a:pt x="1550300" y="1678737"/>
                </a:lnTo>
                <a:lnTo>
                  <a:pt x="1584682" y="1648955"/>
                </a:lnTo>
                <a:lnTo>
                  <a:pt x="1617590" y="1617580"/>
                </a:lnTo>
                <a:lnTo>
                  <a:pt x="1648965" y="1584672"/>
                </a:lnTo>
                <a:lnTo>
                  <a:pt x="1678748" y="1550290"/>
                </a:lnTo>
                <a:lnTo>
                  <a:pt x="1706878" y="1514494"/>
                </a:lnTo>
                <a:lnTo>
                  <a:pt x="1733296" y="1477343"/>
                </a:lnTo>
                <a:lnTo>
                  <a:pt x="1757943" y="1438898"/>
                </a:lnTo>
                <a:lnTo>
                  <a:pt x="1780759" y="1399216"/>
                </a:lnTo>
                <a:lnTo>
                  <a:pt x="1801685" y="1358359"/>
                </a:lnTo>
                <a:lnTo>
                  <a:pt x="1820661" y="1316386"/>
                </a:lnTo>
                <a:lnTo>
                  <a:pt x="1837627" y="1273356"/>
                </a:lnTo>
                <a:lnTo>
                  <a:pt x="1852524" y="1229328"/>
                </a:lnTo>
                <a:lnTo>
                  <a:pt x="1865293" y="1184362"/>
                </a:lnTo>
                <a:lnTo>
                  <a:pt x="1875874" y="1138519"/>
                </a:lnTo>
                <a:lnTo>
                  <a:pt x="1884207" y="1091856"/>
                </a:lnTo>
                <a:lnTo>
                  <a:pt x="1890233" y="1044435"/>
                </a:lnTo>
                <a:lnTo>
                  <a:pt x="1893892" y="996313"/>
                </a:lnTo>
                <a:lnTo>
                  <a:pt x="1895125" y="947552"/>
                </a:lnTo>
                <a:lnTo>
                  <a:pt x="1893892" y="898791"/>
                </a:lnTo>
                <a:lnTo>
                  <a:pt x="1890233" y="850671"/>
                </a:lnTo>
                <a:lnTo>
                  <a:pt x="1884207" y="803250"/>
                </a:lnTo>
                <a:lnTo>
                  <a:pt x="1875874" y="756588"/>
                </a:lnTo>
                <a:lnTo>
                  <a:pt x="1865293" y="710745"/>
                </a:lnTo>
                <a:lnTo>
                  <a:pt x="1852524" y="665781"/>
                </a:lnTo>
                <a:lnTo>
                  <a:pt x="1837627" y="621753"/>
                </a:lnTo>
                <a:lnTo>
                  <a:pt x="1820661" y="578724"/>
                </a:lnTo>
                <a:lnTo>
                  <a:pt x="1801685" y="536751"/>
                </a:lnTo>
                <a:lnTo>
                  <a:pt x="1780759" y="495894"/>
                </a:lnTo>
                <a:lnTo>
                  <a:pt x="1757943" y="456214"/>
                </a:lnTo>
                <a:lnTo>
                  <a:pt x="1733296" y="417768"/>
                </a:lnTo>
                <a:lnTo>
                  <a:pt x="1706878" y="380618"/>
                </a:lnTo>
                <a:lnTo>
                  <a:pt x="1678748" y="344823"/>
                </a:lnTo>
                <a:lnTo>
                  <a:pt x="1648965" y="310441"/>
                </a:lnTo>
                <a:lnTo>
                  <a:pt x="1617590" y="277533"/>
                </a:lnTo>
                <a:lnTo>
                  <a:pt x="1584682" y="246158"/>
                </a:lnTo>
                <a:lnTo>
                  <a:pt x="1550300" y="216376"/>
                </a:lnTo>
                <a:lnTo>
                  <a:pt x="1514504" y="188246"/>
                </a:lnTo>
                <a:lnTo>
                  <a:pt x="1477354" y="161828"/>
                </a:lnTo>
                <a:lnTo>
                  <a:pt x="1438908" y="137181"/>
                </a:lnTo>
                <a:lnTo>
                  <a:pt x="1399227" y="114365"/>
                </a:lnTo>
                <a:lnTo>
                  <a:pt x="1358370" y="93439"/>
                </a:lnTo>
                <a:lnTo>
                  <a:pt x="1316396" y="74464"/>
                </a:lnTo>
                <a:lnTo>
                  <a:pt x="1273366" y="57497"/>
                </a:lnTo>
                <a:lnTo>
                  <a:pt x="1229338" y="42600"/>
                </a:lnTo>
                <a:lnTo>
                  <a:pt x="1184373" y="29831"/>
                </a:lnTo>
                <a:lnTo>
                  <a:pt x="1138529" y="19251"/>
                </a:lnTo>
                <a:lnTo>
                  <a:pt x="1091867" y="10918"/>
                </a:lnTo>
                <a:lnTo>
                  <a:pt x="1044445" y="4892"/>
                </a:lnTo>
                <a:lnTo>
                  <a:pt x="996324" y="1232"/>
                </a:lnTo>
                <a:lnTo>
                  <a:pt x="947562" y="0"/>
                </a:lnTo>
                <a:close/>
              </a:path>
            </a:pathLst>
          </a:custGeom>
          <a:solidFill>
            <a:schemeClr val="accent5"/>
          </a:solidFill>
        </p:spPr>
        <p:txBody>
          <a:bodyPr wrap="square" lIns="0" tIns="0" rIns="0" bIns="0" rtlCol="0"/>
          <a:lstStyle/>
          <a:p>
            <a:endParaRPr sz="2184"/>
          </a:p>
        </p:txBody>
      </p:sp>
      <p:sp>
        <p:nvSpPr>
          <p:cNvPr id="296" name="Rectangle 295"/>
          <p:cNvSpPr/>
          <p:nvPr/>
        </p:nvSpPr>
        <p:spPr>
          <a:xfrm>
            <a:off x="1712104" y="6283234"/>
            <a:ext cx="5416782" cy="5350311"/>
          </a:xfrm>
          <a:prstGeom prst="rect">
            <a:avLst/>
          </a:prstGeom>
        </p:spPr>
        <p:txBody>
          <a:bodyPr wrap="square" lIns="0" tIns="0" rIns="0" bIns="0">
            <a:spAutoFit/>
          </a:bodyPr>
          <a:lstStyle/>
          <a:p>
            <a:pPr marR="6162">
              <a:lnSpc>
                <a:spcPct val="125000"/>
              </a:lnSpc>
            </a:pPr>
            <a:r>
              <a:rPr lang="en-US" sz="4002" spc="-48" dirty="0">
                <a:solidFill>
                  <a:schemeClr val="tx2"/>
                </a:solidFill>
                <a:latin typeface="Azo Sans" charset="0"/>
                <a:ea typeface="Azo Sans" charset="0"/>
                <a:cs typeface="Azo Sans" charset="0"/>
              </a:rPr>
              <a:t>Saves </a:t>
            </a:r>
            <a:r>
              <a:rPr lang="en-US" sz="4002" spc="-6" dirty="0">
                <a:solidFill>
                  <a:schemeClr val="tx2"/>
                </a:solidFill>
                <a:latin typeface="Azo Sans" charset="0"/>
                <a:ea typeface="Azo Sans" charset="0"/>
                <a:cs typeface="Azo Sans" charset="0"/>
              </a:rPr>
              <a:t>and earns </a:t>
            </a:r>
            <a:r>
              <a:rPr lang="en-US" sz="4002" spc="-12" dirty="0">
                <a:solidFill>
                  <a:schemeClr val="tx2"/>
                </a:solidFill>
                <a:latin typeface="Azo Sans" charset="0"/>
                <a:ea typeface="Azo Sans" charset="0"/>
                <a:cs typeface="Azo Sans" charset="0"/>
              </a:rPr>
              <a:t>interest. </a:t>
            </a:r>
            <a:r>
              <a:rPr lang="en-US" sz="4002" spc="-60" dirty="0">
                <a:solidFill>
                  <a:schemeClr val="tx2"/>
                </a:solidFill>
                <a:latin typeface="Azo Sans" charset="0"/>
                <a:ea typeface="Azo Sans" charset="0"/>
                <a:cs typeface="Azo Sans" charset="0"/>
              </a:rPr>
              <a:t>Pays</a:t>
            </a:r>
            <a:r>
              <a:rPr lang="en-US" sz="4002" spc="-90" dirty="0">
                <a:solidFill>
                  <a:schemeClr val="tx2"/>
                </a:solidFill>
                <a:latin typeface="Azo Sans" charset="0"/>
                <a:ea typeface="Azo Sans" charset="0"/>
                <a:cs typeface="Azo Sans" charset="0"/>
              </a:rPr>
              <a:t> </a:t>
            </a:r>
            <a:r>
              <a:rPr lang="en-US" sz="4002" spc="-6" dirty="0">
                <a:solidFill>
                  <a:schemeClr val="tx2"/>
                </a:solidFill>
                <a:latin typeface="Azo Sans" charset="0"/>
                <a:ea typeface="Azo Sans" charset="0"/>
                <a:cs typeface="Azo Sans" charset="0"/>
              </a:rPr>
              <a:t>cash.  </a:t>
            </a:r>
            <a:r>
              <a:rPr lang="en-US" sz="4002" spc="-30" dirty="0">
                <a:solidFill>
                  <a:schemeClr val="tx2"/>
                </a:solidFill>
                <a:latin typeface="Azo Sans" charset="0"/>
                <a:ea typeface="Azo Sans" charset="0"/>
                <a:cs typeface="Azo Sans" charset="0"/>
              </a:rPr>
              <a:t>Borrows </a:t>
            </a:r>
            <a:r>
              <a:rPr lang="en-US" sz="4002" spc="-18" dirty="0">
                <a:solidFill>
                  <a:schemeClr val="tx2"/>
                </a:solidFill>
                <a:latin typeface="Azo Sans" charset="0"/>
                <a:ea typeface="Azo Sans" charset="0"/>
                <a:cs typeface="Azo Sans" charset="0"/>
              </a:rPr>
              <a:t>from </a:t>
            </a:r>
            <a:r>
              <a:rPr lang="en-US" sz="4002" spc="-36" dirty="0">
                <a:solidFill>
                  <a:schemeClr val="tx2"/>
                </a:solidFill>
                <a:latin typeface="Azo Sans" charset="0"/>
                <a:ea typeface="Azo Sans" charset="0"/>
                <a:cs typeface="Azo Sans" charset="0"/>
              </a:rPr>
              <a:t>self,  </a:t>
            </a:r>
            <a:r>
              <a:rPr lang="en-US" sz="4002" spc="-12" dirty="0">
                <a:solidFill>
                  <a:schemeClr val="tx2"/>
                </a:solidFill>
                <a:latin typeface="Azo Sans" charset="0"/>
                <a:ea typeface="Azo Sans" charset="0"/>
                <a:cs typeface="Azo Sans" charset="0"/>
              </a:rPr>
              <a:t>reducing current  </a:t>
            </a:r>
            <a:r>
              <a:rPr lang="en-US" sz="4002" spc="-18" dirty="0">
                <a:solidFill>
                  <a:schemeClr val="tx2"/>
                </a:solidFill>
                <a:latin typeface="Azo Sans" charset="0"/>
                <a:ea typeface="Azo Sans" charset="0"/>
                <a:cs typeface="Azo Sans" charset="0"/>
              </a:rPr>
              <a:t>collateral </a:t>
            </a:r>
            <a:r>
              <a:rPr lang="en-US" sz="4002" spc="-6" dirty="0">
                <a:solidFill>
                  <a:schemeClr val="tx2"/>
                </a:solidFill>
                <a:latin typeface="Azo Sans" charset="0"/>
                <a:ea typeface="Azo Sans" charset="0"/>
                <a:cs typeface="Azo Sans" charset="0"/>
              </a:rPr>
              <a:t>position and interrupting  compound</a:t>
            </a:r>
            <a:r>
              <a:rPr lang="en-US" sz="4002" spc="-90" dirty="0">
                <a:solidFill>
                  <a:schemeClr val="tx2"/>
                </a:solidFill>
                <a:latin typeface="Azo Sans" charset="0"/>
                <a:ea typeface="Azo Sans" charset="0"/>
                <a:cs typeface="Azo Sans" charset="0"/>
              </a:rPr>
              <a:t> </a:t>
            </a:r>
            <a:r>
              <a:rPr lang="en-US" sz="4002" spc="-6" dirty="0">
                <a:solidFill>
                  <a:schemeClr val="tx2"/>
                </a:solidFill>
                <a:latin typeface="Azo Sans" charset="0"/>
                <a:ea typeface="Azo Sans" charset="0"/>
                <a:cs typeface="Azo Sans" charset="0"/>
              </a:rPr>
              <a:t>gains.</a:t>
            </a:r>
            <a:endParaRPr lang="en-US" sz="4002" dirty="0">
              <a:solidFill>
                <a:schemeClr val="tx2"/>
              </a:solidFill>
              <a:latin typeface="Azo Sans" charset="0"/>
              <a:ea typeface="Azo Sans" charset="0"/>
              <a:cs typeface="Azo Sans" charset="0"/>
            </a:endParaRPr>
          </a:p>
        </p:txBody>
      </p:sp>
      <p:sp>
        <p:nvSpPr>
          <p:cNvPr id="298" name="Rectangle 297"/>
          <p:cNvSpPr/>
          <p:nvPr/>
        </p:nvSpPr>
        <p:spPr>
          <a:xfrm>
            <a:off x="3058973" y="3843978"/>
            <a:ext cx="1282980" cy="698974"/>
          </a:xfrm>
          <a:prstGeom prst="rect">
            <a:avLst/>
          </a:prstGeom>
        </p:spPr>
        <p:txBody>
          <a:bodyPr wrap="none">
            <a:spAutoFit/>
          </a:bodyPr>
          <a:lstStyle/>
          <a:p>
            <a:pPr algn="ctr"/>
            <a:r>
              <a:rPr lang="en-US" sz="3942" spc="334" dirty="0">
                <a:solidFill>
                  <a:schemeClr val="accent5"/>
                </a:solidFill>
                <a:latin typeface="Azo Sans"/>
                <a:cs typeface="Azo Sans"/>
              </a:rPr>
              <a:t>THE</a:t>
            </a:r>
            <a:endParaRPr lang="en-US" sz="7200" dirty="0">
              <a:solidFill>
                <a:schemeClr val="accent5"/>
              </a:solidFill>
            </a:endParaRPr>
          </a:p>
        </p:txBody>
      </p:sp>
      <p:sp>
        <p:nvSpPr>
          <p:cNvPr id="299" name="Rectangle 298"/>
          <p:cNvSpPr/>
          <p:nvPr/>
        </p:nvSpPr>
        <p:spPr>
          <a:xfrm>
            <a:off x="2155906" y="4398850"/>
            <a:ext cx="3089114" cy="1193532"/>
          </a:xfrm>
          <a:prstGeom prst="rect">
            <a:avLst/>
          </a:prstGeom>
        </p:spPr>
        <p:txBody>
          <a:bodyPr wrap="none">
            <a:spAutoFit/>
          </a:bodyPr>
          <a:lstStyle/>
          <a:p>
            <a:pPr algn="ctr"/>
            <a:r>
              <a:rPr lang="en-US" sz="7156" b="1" spc="12" dirty="0">
                <a:solidFill>
                  <a:schemeClr val="accent5"/>
                </a:solidFill>
                <a:latin typeface="Azo Sans"/>
                <a:cs typeface="Azo Sans"/>
              </a:rPr>
              <a:t>SAVER</a:t>
            </a:r>
            <a:endParaRPr lang="en-US" sz="7200" dirty="0">
              <a:solidFill>
                <a:schemeClr val="accent5"/>
              </a:solidFill>
            </a:endParaRPr>
          </a:p>
        </p:txBody>
      </p:sp>
      <p:pic>
        <p:nvPicPr>
          <p:cNvPr id="300" name="Picture 29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1041" y="1209230"/>
            <a:ext cx="2339480" cy="2339480"/>
          </a:xfrm>
          <a:prstGeom prst="rect">
            <a:avLst/>
          </a:prstGeom>
        </p:spPr>
      </p:pic>
      <p:sp>
        <p:nvSpPr>
          <p:cNvPr id="302" name="object 10"/>
          <p:cNvSpPr txBox="1"/>
          <p:nvPr/>
        </p:nvSpPr>
        <p:spPr>
          <a:xfrm>
            <a:off x="15170874" y="1520568"/>
            <a:ext cx="1566442" cy="888868"/>
          </a:xfrm>
          <a:prstGeom prst="rect">
            <a:avLst/>
          </a:prstGeom>
        </p:spPr>
        <p:txBody>
          <a:bodyPr vert="horz" wrap="square" lIns="0" tIns="15402" rIns="0" bIns="0" rtlCol="0">
            <a:spAutoFit/>
          </a:bodyPr>
          <a:lstStyle/>
          <a:p>
            <a:pPr marL="10782" algn="ctr">
              <a:lnSpc>
                <a:spcPts val="2396"/>
              </a:lnSpc>
              <a:spcBef>
                <a:spcPts val="122"/>
              </a:spcBef>
            </a:pPr>
            <a:r>
              <a:rPr sz="2062" spc="152" dirty="0">
                <a:solidFill>
                  <a:schemeClr val="accent5"/>
                </a:solidFill>
                <a:latin typeface="Azo Sans"/>
                <a:cs typeface="Azo Sans"/>
              </a:rPr>
              <a:t>THE</a:t>
            </a:r>
            <a:endParaRPr sz="2062" dirty="0">
              <a:solidFill>
                <a:schemeClr val="accent5"/>
              </a:solidFill>
              <a:latin typeface="Azo Sans"/>
              <a:cs typeface="Azo Sans"/>
            </a:endParaRPr>
          </a:p>
          <a:p>
            <a:pPr algn="ctr">
              <a:lnSpc>
                <a:spcPts val="4360"/>
              </a:lnSpc>
            </a:pPr>
            <a:r>
              <a:rPr sz="3700" b="1" spc="66" dirty="0">
                <a:solidFill>
                  <a:schemeClr val="accent5"/>
                </a:solidFill>
                <a:latin typeface="Azo Sans"/>
                <a:cs typeface="Azo Sans"/>
              </a:rPr>
              <a:t>S</a:t>
            </a:r>
            <a:r>
              <a:rPr sz="3700" b="1" spc="-248" dirty="0">
                <a:solidFill>
                  <a:schemeClr val="accent5"/>
                </a:solidFill>
                <a:latin typeface="Azo Sans"/>
                <a:cs typeface="Azo Sans"/>
              </a:rPr>
              <a:t>A</a:t>
            </a:r>
            <a:r>
              <a:rPr sz="3700" b="1" spc="72" dirty="0">
                <a:solidFill>
                  <a:schemeClr val="accent5"/>
                </a:solidFill>
                <a:latin typeface="Azo Sans"/>
                <a:cs typeface="Azo Sans"/>
              </a:rPr>
              <a:t>VER</a:t>
            </a:r>
            <a:endParaRPr sz="3700" dirty="0">
              <a:solidFill>
                <a:schemeClr val="accent5"/>
              </a:solidFill>
              <a:latin typeface="Azo Sans"/>
              <a:cs typeface="Azo Sans"/>
            </a:endParaRPr>
          </a:p>
        </p:txBody>
      </p:sp>
      <p:sp>
        <p:nvSpPr>
          <p:cNvPr id="309" name="object 4"/>
          <p:cNvSpPr/>
          <p:nvPr/>
        </p:nvSpPr>
        <p:spPr>
          <a:xfrm>
            <a:off x="13638895" y="1213916"/>
            <a:ext cx="1253240" cy="1253240"/>
          </a:xfrm>
          <a:custGeom>
            <a:avLst/>
            <a:gdLst/>
            <a:ahLst/>
            <a:cxnLst/>
            <a:rect l="l" t="t" r="r" b="b"/>
            <a:pathLst>
              <a:path w="1895475" h="1895475">
                <a:moveTo>
                  <a:pt x="947562" y="0"/>
                </a:moveTo>
                <a:lnTo>
                  <a:pt x="898801" y="1232"/>
                </a:lnTo>
                <a:lnTo>
                  <a:pt x="850679" y="4892"/>
                </a:lnTo>
                <a:lnTo>
                  <a:pt x="803258" y="10918"/>
                </a:lnTo>
                <a:lnTo>
                  <a:pt x="756595" y="19251"/>
                </a:lnTo>
                <a:lnTo>
                  <a:pt x="710752" y="29831"/>
                </a:lnTo>
                <a:lnTo>
                  <a:pt x="665786" y="42600"/>
                </a:lnTo>
                <a:lnTo>
                  <a:pt x="621758" y="57497"/>
                </a:lnTo>
                <a:lnTo>
                  <a:pt x="578728" y="74464"/>
                </a:lnTo>
                <a:lnTo>
                  <a:pt x="536755" y="93439"/>
                </a:lnTo>
                <a:lnTo>
                  <a:pt x="495898" y="114365"/>
                </a:lnTo>
                <a:lnTo>
                  <a:pt x="456217" y="137181"/>
                </a:lnTo>
                <a:lnTo>
                  <a:pt x="417771" y="161828"/>
                </a:lnTo>
                <a:lnTo>
                  <a:pt x="380620" y="188246"/>
                </a:lnTo>
                <a:lnTo>
                  <a:pt x="344824" y="216376"/>
                </a:lnTo>
                <a:lnTo>
                  <a:pt x="310442" y="246158"/>
                </a:lnTo>
                <a:lnTo>
                  <a:pt x="277534" y="277533"/>
                </a:lnTo>
                <a:lnTo>
                  <a:pt x="246159" y="310441"/>
                </a:lnTo>
                <a:lnTo>
                  <a:pt x="216377" y="344823"/>
                </a:lnTo>
                <a:lnTo>
                  <a:pt x="188247" y="380618"/>
                </a:lnTo>
                <a:lnTo>
                  <a:pt x="161828" y="417768"/>
                </a:lnTo>
                <a:lnTo>
                  <a:pt x="137181" y="456214"/>
                </a:lnTo>
                <a:lnTo>
                  <a:pt x="114365" y="495894"/>
                </a:lnTo>
                <a:lnTo>
                  <a:pt x="93439" y="536751"/>
                </a:lnTo>
                <a:lnTo>
                  <a:pt x="74464" y="578724"/>
                </a:lnTo>
                <a:lnTo>
                  <a:pt x="57497" y="621753"/>
                </a:lnTo>
                <a:lnTo>
                  <a:pt x="42600" y="665781"/>
                </a:lnTo>
                <a:lnTo>
                  <a:pt x="29831" y="710745"/>
                </a:lnTo>
                <a:lnTo>
                  <a:pt x="19251" y="756588"/>
                </a:lnTo>
                <a:lnTo>
                  <a:pt x="10918" y="803250"/>
                </a:lnTo>
                <a:lnTo>
                  <a:pt x="4892" y="850671"/>
                </a:lnTo>
                <a:lnTo>
                  <a:pt x="1232" y="898791"/>
                </a:lnTo>
                <a:lnTo>
                  <a:pt x="0" y="947552"/>
                </a:lnTo>
                <a:lnTo>
                  <a:pt x="1232" y="996313"/>
                </a:lnTo>
                <a:lnTo>
                  <a:pt x="4892" y="1044435"/>
                </a:lnTo>
                <a:lnTo>
                  <a:pt x="10918" y="1091856"/>
                </a:lnTo>
                <a:lnTo>
                  <a:pt x="19251" y="1138519"/>
                </a:lnTo>
                <a:lnTo>
                  <a:pt x="29831" y="1184362"/>
                </a:lnTo>
                <a:lnTo>
                  <a:pt x="42600" y="1229328"/>
                </a:lnTo>
                <a:lnTo>
                  <a:pt x="57497" y="1273356"/>
                </a:lnTo>
                <a:lnTo>
                  <a:pt x="74464" y="1316386"/>
                </a:lnTo>
                <a:lnTo>
                  <a:pt x="93439" y="1358359"/>
                </a:lnTo>
                <a:lnTo>
                  <a:pt x="114365" y="1399216"/>
                </a:lnTo>
                <a:lnTo>
                  <a:pt x="137181" y="1438898"/>
                </a:lnTo>
                <a:lnTo>
                  <a:pt x="161828" y="1477343"/>
                </a:lnTo>
                <a:lnTo>
                  <a:pt x="188247" y="1514494"/>
                </a:lnTo>
                <a:lnTo>
                  <a:pt x="216377" y="1550290"/>
                </a:lnTo>
                <a:lnTo>
                  <a:pt x="246159" y="1584672"/>
                </a:lnTo>
                <a:lnTo>
                  <a:pt x="277534" y="1617580"/>
                </a:lnTo>
                <a:lnTo>
                  <a:pt x="310442" y="1648955"/>
                </a:lnTo>
                <a:lnTo>
                  <a:pt x="344824" y="1678737"/>
                </a:lnTo>
                <a:lnTo>
                  <a:pt x="380620" y="1706867"/>
                </a:lnTo>
                <a:lnTo>
                  <a:pt x="417771" y="1733286"/>
                </a:lnTo>
                <a:lnTo>
                  <a:pt x="456217" y="1757933"/>
                </a:lnTo>
                <a:lnTo>
                  <a:pt x="495898" y="1780749"/>
                </a:lnTo>
                <a:lnTo>
                  <a:pt x="536755" y="1801675"/>
                </a:lnTo>
                <a:lnTo>
                  <a:pt x="578728" y="1820650"/>
                </a:lnTo>
                <a:lnTo>
                  <a:pt x="621758" y="1837617"/>
                </a:lnTo>
                <a:lnTo>
                  <a:pt x="665786" y="1852514"/>
                </a:lnTo>
                <a:lnTo>
                  <a:pt x="710752" y="1865283"/>
                </a:lnTo>
                <a:lnTo>
                  <a:pt x="756595" y="1875863"/>
                </a:lnTo>
                <a:lnTo>
                  <a:pt x="803258" y="1884197"/>
                </a:lnTo>
                <a:lnTo>
                  <a:pt x="850679" y="1890222"/>
                </a:lnTo>
                <a:lnTo>
                  <a:pt x="898801" y="1893882"/>
                </a:lnTo>
                <a:lnTo>
                  <a:pt x="947562" y="1895115"/>
                </a:lnTo>
                <a:lnTo>
                  <a:pt x="996324" y="1893882"/>
                </a:lnTo>
                <a:lnTo>
                  <a:pt x="1044445" y="1890222"/>
                </a:lnTo>
                <a:lnTo>
                  <a:pt x="1091867" y="1884197"/>
                </a:lnTo>
                <a:lnTo>
                  <a:pt x="1138529" y="1875863"/>
                </a:lnTo>
                <a:lnTo>
                  <a:pt x="1184373" y="1865283"/>
                </a:lnTo>
                <a:lnTo>
                  <a:pt x="1229338" y="1852514"/>
                </a:lnTo>
                <a:lnTo>
                  <a:pt x="1273366" y="1837617"/>
                </a:lnTo>
                <a:lnTo>
                  <a:pt x="1316396" y="1820650"/>
                </a:lnTo>
                <a:lnTo>
                  <a:pt x="1358370" y="1801675"/>
                </a:lnTo>
                <a:lnTo>
                  <a:pt x="1399227" y="1780749"/>
                </a:lnTo>
                <a:lnTo>
                  <a:pt x="1438908" y="1757933"/>
                </a:lnTo>
                <a:lnTo>
                  <a:pt x="1477354" y="1733286"/>
                </a:lnTo>
                <a:lnTo>
                  <a:pt x="1514504" y="1706867"/>
                </a:lnTo>
                <a:lnTo>
                  <a:pt x="1550300" y="1678737"/>
                </a:lnTo>
                <a:lnTo>
                  <a:pt x="1584682" y="1648955"/>
                </a:lnTo>
                <a:lnTo>
                  <a:pt x="1617590" y="1617580"/>
                </a:lnTo>
                <a:lnTo>
                  <a:pt x="1648965" y="1584672"/>
                </a:lnTo>
                <a:lnTo>
                  <a:pt x="1678748" y="1550290"/>
                </a:lnTo>
                <a:lnTo>
                  <a:pt x="1706878" y="1514494"/>
                </a:lnTo>
                <a:lnTo>
                  <a:pt x="1733296" y="1477343"/>
                </a:lnTo>
                <a:lnTo>
                  <a:pt x="1757943" y="1438898"/>
                </a:lnTo>
                <a:lnTo>
                  <a:pt x="1780759" y="1399216"/>
                </a:lnTo>
                <a:lnTo>
                  <a:pt x="1801685" y="1358359"/>
                </a:lnTo>
                <a:lnTo>
                  <a:pt x="1820661" y="1316386"/>
                </a:lnTo>
                <a:lnTo>
                  <a:pt x="1837627" y="1273356"/>
                </a:lnTo>
                <a:lnTo>
                  <a:pt x="1852524" y="1229328"/>
                </a:lnTo>
                <a:lnTo>
                  <a:pt x="1865293" y="1184362"/>
                </a:lnTo>
                <a:lnTo>
                  <a:pt x="1875874" y="1138519"/>
                </a:lnTo>
                <a:lnTo>
                  <a:pt x="1884207" y="1091856"/>
                </a:lnTo>
                <a:lnTo>
                  <a:pt x="1890233" y="1044435"/>
                </a:lnTo>
                <a:lnTo>
                  <a:pt x="1893892" y="996313"/>
                </a:lnTo>
                <a:lnTo>
                  <a:pt x="1895125" y="947552"/>
                </a:lnTo>
                <a:lnTo>
                  <a:pt x="1893892" y="898791"/>
                </a:lnTo>
                <a:lnTo>
                  <a:pt x="1890233" y="850671"/>
                </a:lnTo>
                <a:lnTo>
                  <a:pt x="1884207" y="803250"/>
                </a:lnTo>
                <a:lnTo>
                  <a:pt x="1875874" y="756588"/>
                </a:lnTo>
                <a:lnTo>
                  <a:pt x="1865293" y="710745"/>
                </a:lnTo>
                <a:lnTo>
                  <a:pt x="1852524" y="665781"/>
                </a:lnTo>
                <a:lnTo>
                  <a:pt x="1837627" y="621753"/>
                </a:lnTo>
                <a:lnTo>
                  <a:pt x="1820661" y="578724"/>
                </a:lnTo>
                <a:lnTo>
                  <a:pt x="1801685" y="536751"/>
                </a:lnTo>
                <a:lnTo>
                  <a:pt x="1780759" y="495894"/>
                </a:lnTo>
                <a:lnTo>
                  <a:pt x="1757943" y="456214"/>
                </a:lnTo>
                <a:lnTo>
                  <a:pt x="1733296" y="417768"/>
                </a:lnTo>
                <a:lnTo>
                  <a:pt x="1706878" y="380618"/>
                </a:lnTo>
                <a:lnTo>
                  <a:pt x="1678748" y="344823"/>
                </a:lnTo>
                <a:lnTo>
                  <a:pt x="1648965" y="310441"/>
                </a:lnTo>
                <a:lnTo>
                  <a:pt x="1617590" y="277533"/>
                </a:lnTo>
                <a:lnTo>
                  <a:pt x="1584682" y="246158"/>
                </a:lnTo>
                <a:lnTo>
                  <a:pt x="1550300" y="216376"/>
                </a:lnTo>
                <a:lnTo>
                  <a:pt x="1514504" y="188246"/>
                </a:lnTo>
                <a:lnTo>
                  <a:pt x="1477354" y="161828"/>
                </a:lnTo>
                <a:lnTo>
                  <a:pt x="1438908" y="137181"/>
                </a:lnTo>
                <a:lnTo>
                  <a:pt x="1399227" y="114365"/>
                </a:lnTo>
                <a:lnTo>
                  <a:pt x="1358370" y="93439"/>
                </a:lnTo>
                <a:lnTo>
                  <a:pt x="1316396" y="74464"/>
                </a:lnTo>
                <a:lnTo>
                  <a:pt x="1273366" y="57497"/>
                </a:lnTo>
                <a:lnTo>
                  <a:pt x="1229338" y="42600"/>
                </a:lnTo>
                <a:lnTo>
                  <a:pt x="1184373" y="29831"/>
                </a:lnTo>
                <a:lnTo>
                  <a:pt x="1138529" y="19251"/>
                </a:lnTo>
                <a:lnTo>
                  <a:pt x="1091867" y="10918"/>
                </a:lnTo>
                <a:lnTo>
                  <a:pt x="1044445" y="4892"/>
                </a:lnTo>
                <a:lnTo>
                  <a:pt x="996324" y="1232"/>
                </a:lnTo>
                <a:lnTo>
                  <a:pt x="947562" y="0"/>
                </a:lnTo>
                <a:close/>
              </a:path>
            </a:pathLst>
          </a:custGeom>
          <a:solidFill>
            <a:schemeClr val="accent5"/>
          </a:solidFill>
        </p:spPr>
        <p:txBody>
          <a:bodyPr wrap="square" lIns="0" tIns="0" rIns="0" bIns="0" rtlCol="0"/>
          <a:lstStyle/>
          <a:p>
            <a:endParaRPr sz="2184"/>
          </a:p>
        </p:txBody>
      </p:sp>
      <p:pic>
        <p:nvPicPr>
          <p:cNvPr id="310" name="Picture 30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27816" y="1199447"/>
            <a:ext cx="1275398" cy="1275398"/>
          </a:xfrm>
          <a:prstGeom prst="rect">
            <a:avLst/>
          </a:prstGeom>
        </p:spPr>
      </p:pic>
      <p:sp>
        <p:nvSpPr>
          <p:cNvPr id="326" name="object 14"/>
          <p:cNvSpPr txBox="1"/>
          <p:nvPr/>
        </p:nvSpPr>
        <p:spPr>
          <a:xfrm>
            <a:off x="20972371" y="1395332"/>
            <a:ext cx="596080" cy="332883"/>
          </a:xfrm>
          <a:prstGeom prst="rect">
            <a:avLst/>
          </a:prstGeom>
        </p:spPr>
        <p:txBody>
          <a:bodyPr vert="horz" wrap="square" lIns="0" tIns="15402" rIns="0" bIns="0" rtlCol="0">
            <a:spAutoFit/>
          </a:bodyPr>
          <a:lstStyle/>
          <a:p>
            <a:pPr marL="15402">
              <a:spcBef>
                <a:spcPts val="122"/>
              </a:spcBef>
            </a:pPr>
            <a:r>
              <a:rPr sz="2062" spc="158" dirty="0">
                <a:solidFill>
                  <a:schemeClr val="accent1">
                    <a:lumMod val="20000"/>
                    <a:lumOff val="80000"/>
                  </a:schemeClr>
                </a:solidFill>
                <a:latin typeface="Azo Sans"/>
                <a:cs typeface="Azo Sans"/>
              </a:rPr>
              <a:t>THE</a:t>
            </a:r>
            <a:endParaRPr sz="2062">
              <a:solidFill>
                <a:schemeClr val="accent1">
                  <a:lumMod val="20000"/>
                  <a:lumOff val="80000"/>
                </a:schemeClr>
              </a:solidFill>
              <a:latin typeface="Azo Sans"/>
              <a:cs typeface="Azo Sans"/>
            </a:endParaRPr>
          </a:p>
        </p:txBody>
      </p:sp>
      <p:sp>
        <p:nvSpPr>
          <p:cNvPr id="327" name="object 15"/>
          <p:cNvSpPr txBox="1"/>
          <p:nvPr/>
        </p:nvSpPr>
        <p:spPr>
          <a:xfrm>
            <a:off x="20221058" y="1688650"/>
            <a:ext cx="2087050" cy="586494"/>
          </a:xfrm>
          <a:prstGeom prst="rect">
            <a:avLst/>
          </a:prstGeom>
        </p:spPr>
        <p:txBody>
          <a:bodyPr vert="horz" wrap="square" lIns="0" tIns="16942" rIns="0" bIns="0" rtlCol="0">
            <a:spAutoFit/>
          </a:bodyPr>
          <a:lstStyle/>
          <a:p>
            <a:pPr marL="15402">
              <a:spcBef>
                <a:spcPts val="134"/>
              </a:spcBef>
            </a:pPr>
            <a:r>
              <a:rPr sz="3700" b="1" spc="72" dirty="0">
                <a:solidFill>
                  <a:schemeClr val="accent1">
                    <a:lumMod val="20000"/>
                    <a:lumOff val="80000"/>
                  </a:schemeClr>
                </a:solidFill>
                <a:latin typeface="Azo Sans"/>
                <a:cs typeface="Azo Sans"/>
              </a:rPr>
              <a:t>WEA</a:t>
            </a:r>
            <a:r>
              <a:rPr sz="3700" b="1" spc="-272" dirty="0">
                <a:solidFill>
                  <a:schemeClr val="accent1">
                    <a:lumMod val="20000"/>
                    <a:lumOff val="80000"/>
                  </a:schemeClr>
                </a:solidFill>
                <a:latin typeface="Azo Sans"/>
                <a:cs typeface="Azo Sans"/>
              </a:rPr>
              <a:t>L</a:t>
            </a:r>
            <a:r>
              <a:rPr sz="3700" b="1" spc="72" dirty="0">
                <a:solidFill>
                  <a:schemeClr val="accent1">
                    <a:lumMod val="20000"/>
                    <a:lumOff val="80000"/>
                  </a:schemeClr>
                </a:solidFill>
                <a:latin typeface="Azo Sans"/>
                <a:cs typeface="Azo Sans"/>
              </a:rPr>
              <a:t>TH</a:t>
            </a:r>
            <a:endParaRPr sz="3700" dirty="0">
              <a:solidFill>
                <a:schemeClr val="accent1">
                  <a:lumMod val="20000"/>
                  <a:lumOff val="80000"/>
                </a:schemeClr>
              </a:solidFill>
              <a:latin typeface="Azo Sans"/>
              <a:cs typeface="Azo Sans"/>
            </a:endParaRPr>
          </a:p>
        </p:txBody>
      </p:sp>
      <p:sp>
        <p:nvSpPr>
          <p:cNvPr id="328" name="object 16"/>
          <p:cNvSpPr txBox="1"/>
          <p:nvPr/>
        </p:nvSpPr>
        <p:spPr>
          <a:xfrm>
            <a:off x="20441710" y="2165077"/>
            <a:ext cx="1655778" cy="401983"/>
          </a:xfrm>
          <a:prstGeom prst="rect">
            <a:avLst/>
          </a:prstGeom>
        </p:spPr>
        <p:txBody>
          <a:bodyPr vert="horz" wrap="square" lIns="0" tIns="19254" rIns="0" bIns="0" rtlCol="0">
            <a:spAutoFit/>
          </a:bodyPr>
          <a:lstStyle/>
          <a:p>
            <a:pPr marL="15402">
              <a:spcBef>
                <a:spcPts val="152"/>
              </a:spcBef>
            </a:pPr>
            <a:r>
              <a:rPr sz="2486" b="1" spc="122" dirty="0">
                <a:solidFill>
                  <a:schemeClr val="accent1">
                    <a:lumMod val="20000"/>
                    <a:lumOff val="80000"/>
                  </a:schemeClr>
                </a:solidFill>
                <a:latin typeface="Azo Sans"/>
                <a:cs typeface="Azo Sans"/>
              </a:rPr>
              <a:t>CREATOR</a:t>
            </a:r>
            <a:endParaRPr sz="2486">
              <a:solidFill>
                <a:schemeClr val="accent1">
                  <a:lumMod val="20000"/>
                  <a:lumOff val="80000"/>
                </a:schemeClr>
              </a:solidFill>
              <a:latin typeface="Azo Sans"/>
              <a:cs typeface="Azo Sans"/>
            </a:endParaRPr>
          </a:p>
        </p:txBody>
      </p:sp>
      <p:sp>
        <p:nvSpPr>
          <p:cNvPr id="329" name="object 4"/>
          <p:cNvSpPr/>
          <p:nvPr/>
        </p:nvSpPr>
        <p:spPr>
          <a:xfrm>
            <a:off x="18670353" y="1213916"/>
            <a:ext cx="1253240" cy="1253240"/>
          </a:xfrm>
          <a:custGeom>
            <a:avLst/>
            <a:gdLst/>
            <a:ahLst/>
            <a:cxnLst/>
            <a:rect l="l" t="t" r="r" b="b"/>
            <a:pathLst>
              <a:path w="1895475" h="1895475">
                <a:moveTo>
                  <a:pt x="947562" y="0"/>
                </a:moveTo>
                <a:lnTo>
                  <a:pt x="898801" y="1232"/>
                </a:lnTo>
                <a:lnTo>
                  <a:pt x="850679" y="4892"/>
                </a:lnTo>
                <a:lnTo>
                  <a:pt x="803258" y="10918"/>
                </a:lnTo>
                <a:lnTo>
                  <a:pt x="756595" y="19251"/>
                </a:lnTo>
                <a:lnTo>
                  <a:pt x="710752" y="29831"/>
                </a:lnTo>
                <a:lnTo>
                  <a:pt x="665786" y="42600"/>
                </a:lnTo>
                <a:lnTo>
                  <a:pt x="621758" y="57497"/>
                </a:lnTo>
                <a:lnTo>
                  <a:pt x="578728" y="74464"/>
                </a:lnTo>
                <a:lnTo>
                  <a:pt x="536755" y="93439"/>
                </a:lnTo>
                <a:lnTo>
                  <a:pt x="495898" y="114365"/>
                </a:lnTo>
                <a:lnTo>
                  <a:pt x="456217" y="137181"/>
                </a:lnTo>
                <a:lnTo>
                  <a:pt x="417771" y="161828"/>
                </a:lnTo>
                <a:lnTo>
                  <a:pt x="380620" y="188246"/>
                </a:lnTo>
                <a:lnTo>
                  <a:pt x="344824" y="216376"/>
                </a:lnTo>
                <a:lnTo>
                  <a:pt x="310442" y="246158"/>
                </a:lnTo>
                <a:lnTo>
                  <a:pt x="277534" y="277533"/>
                </a:lnTo>
                <a:lnTo>
                  <a:pt x="246159" y="310441"/>
                </a:lnTo>
                <a:lnTo>
                  <a:pt x="216377" y="344823"/>
                </a:lnTo>
                <a:lnTo>
                  <a:pt x="188247" y="380618"/>
                </a:lnTo>
                <a:lnTo>
                  <a:pt x="161828" y="417768"/>
                </a:lnTo>
                <a:lnTo>
                  <a:pt x="137181" y="456214"/>
                </a:lnTo>
                <a:lnTo>
                  <a:pt x="114365" y="495894"/>
                </a:lnTo>
                <a:lnTo>
                  <a:pt x="93439" y="536751"/>
                </a:lnTo>
                <a:lnTo>
                  <a:pt x="74464" y="578724"/>
                </a:lnTo>
                <a:lnTo>
                  <a:pt x="57497" y="621753"/>
                </a:lnTo>
                <a:lnTo>
                  <a:pt x="42600" y="665781"/>
                </a:lnTo>
                <a:lnTo>
                  <a:pt x="29831" y="710745"/>
                </a:lnTo>
                <a:lnTo>
                  <a:pt x="19251" y="756588"/>
                </a:lnTo>
                <a:lnTo>
                  <a:pt x="10918" y="803250"/>
                </a:lnTo>
                <a:lnTo>
                  <a:pt x="4892" y="850671"/>
                </a:lnTo>
                <a:lnTo>
                  <a:pt x="1232" y="898791"/>
                </a:lnTo>
                <a:lnTo>
                  <a:pt x="0" y="947552"/>
                </a:lnTo>
                <a:lnTo>
                  <a:pt x="1232" y="996313"/>
                </a:lnTo>
                <a:lnTo>
                  <a:pt x="4892" y="1044435"/>
                </a:lnTo>
                <a:lnTo>
                  <a:pt x="10918" y="1091856"/>
                </a:lnTo>
                <a:lnTo>
                  <a:pt x="19251" y="1138519"/>
                </a:lnTo>
                <a:lnTo>
                  <a:pt x="29831" y="1184362"/>
                </a:lnTo>
                <a:lnTo>
                  <a:pt x="42600" y="1229328"/>
                </a:lnTo>
                <a:lnTo>
                  <a:pt x="57497" y="1273356"/>
                </a:lnTo>
                <a:lnTo>
                  <a:pt x="74464" y="1316386"/>
                </a:lnTo>
                <a:lnTo>
                  <a:pt x="93439" y="1358359"/>
                </a:lnTo>
                <a:lnTo>
                  <a:pt x="114365" y="1399216"/>
                </a:lnTo>
                <a:lnTo>
                  <a:pt x="137181" y="1438898"/>
                </a:lnTo>
                <a:lnTo>
                  <a:pt x="161828" y="1477343"/>
                </a:lnTo>
                <a:lnTo>
                  <a:pt x="188247" y="1514494"/>
                </a:lnTo>
                <a:lnTo>
                  <a:pt x="216377" y="1550290"/>
                </a:lnTo>
                <a:lnTo>
                  <a:pt x="246159" y="1584672"/>
                </a:lnTo>
                <a:lnTo>
                  <a:pt x="277534" y="1617580"/>
                </a:lnTo>
                <a:lnTo>
                  <a:pt x="310442" y="1648955"/>
                </a:lnTo>
                <a:lnTo>
                  <a:pt x="344824" y="1678737"/>
                </a:lnTo>
                <a:lnTo>
                  <a:pt x="380620" y="1706867"/>
                </a:lnTo>
                <a:lnTo>
                  <a:pt x="417771" y="1733286"/>
                </a:lnTo>
                <a:lnTo>
                  <a:pt x="456217" y="1757933"/>
                </a:lnTo>
                <a:lnTo>
                  <a:pt x="495898" y="1780749"/>
                </a:lnTo>
                <a:lnTo>
                  <a:pt x="536755" y="1801675"/>
                </a:lnTo>
                <a:lnTo>
                  <a:pt x="578728" y="1820650"/>
                </a:lnTo>
                <a:lnTo>
                  <a:pt x="621758" y="1837617"/>
                </a:lnTo>
                <a:lnTo>
                  <a:pt x="665786" y="1852514"/>
                </a:lnTo>
                <a:lnTo>
                  <a:pt x="710752" y="1865283"/>
                </a:lnTo>
                <a:lnTo>
                  <a:pt x="756595" y="1875863"/>
                </a:lnTo>
                <a:lnTo>
                  <a:pt x="803258" y="1884197"/>
                </a:lnTo>
                <a:lnTo>
                  <a:pt x="850679" y="1890222"/>
                </a:lnTo>
                <a:lnTo>
                  <a:pt x="898801" y="1893882"/>
                </a:lnTo>
                <a:lnTo>
                  <a:pt x="947562" y="1895115"/>
                </a:lnTo>
                <a:lnTo>
                  <a:pt x="996324" y="1893882"/>
                </a:lnTo>
                <a:lnTo>
                  <a:pt x="1044445" y="1890222"/>
                </a:lnTo>
                <a:lnTo>
                  <a:pt x="1091867" y="1884197"/>
                </a:lnTo>
                <a:lnTo>
                  <a:pt x="1138529" y="1875863"/>
                </a:lnTo>
                <a:lnTo>
                  <a:pt x="1184373" y="1865283"/>
                </a:lnTo>
                <a:lnTo>
                  <a:pt x="1229338" y="1852514"/>
                </a:lnTo>
                <a:lnTo>
                  <a:pt x="1273366" y="1837617"/>
                </a:lnTo>
                <a:lnTo>
                  <a:pt x="1316396" y="1820650"/>
                </a:lnTo>
                <a:lnTo>
                  <a:pt x="1358370" y="1801675"/>
                </a:lnTo>
                <a:lnTo>
                  <a:pt x="1399227" y="1780749"/>
                </a:lnTo>
                <a:lnTo>
                  <a:pt x="1438908" y="1757933"/>
                </a:lnTo>
                <a:lnTo>
                  <a:pt x="1477354" y="1733286"/>
                </a:lnTo>
                <a:lnTo>
                  <a:pt x="1514504" y="1706867"/>
                </a:lnTo>
                <a:lnTo>
                  <a:pt x="1550300" y="1678737"/>
                </a:lnTo>
                <a:lnTo>
                  <a:pt x="1584682" y="1648955"/>
                </a:lnTo>
                <a:lnTo>
                  <a:pt x="1617590" y="1617580"/>
                </a:lnTo>
                <a:lnTo>
                  <a:pt x="1648965" y="1584672"/>
                </a:lnTo>
                <a:lnTo>
                  <a:pt x="1678748" y="1550290"/>
                </a:lnTo>
                <a:lnTo>
                  <a:pt x="1706878" y="1514494"/>
                </a:lnTo>
                <a:lnTo>
                  <a:pt x="1733296" y="1477343"/>
                </a:lnTo>
                <a:lnTo>
                  <a:pt x="1757943" y="1438898"/>
                </a:lnTo>
                <a:lnTo>
                  <a:pt x="1780759" y="1399216"/>
                </a:lnTo>
                <a:lnTo>
                  <a:pt x="1801685" y="1358359"/>
                </a:lnTo>
                <a:lnTo>
                  <a:pt x="1820661" y="1316386"/>
                </a:lnTo>
                <a:lnTo>
                  <a:pt x="1837627" y="1273356"/>
                </a:lnTo>
                <a:lnTo>
                  <a:pt x="1852524" y="1229328"/>
                </a:lnTo>
                <a:lnTo>
                  <a:pt x="1865293" y="1184362"/>
                </a:lnTo>
                <a:lnTo>
                  <a:pt x="1875874" y="1138519"/>
                </a:lnTo>
                <a:lnTo>
                  <a:pt x="1884207" y="1091856"/>
                </a:lnTo>
                <a:lnTo>
                  <a:pt x="1890233" y="1044435"/>
                </a:lnTo>
                <a:lnTo>
                  <a:pt x="1893892" y="996313"/>
                </a:lnTo>
                <a:lnTo>
                  <a:pt x="1895125" y="947552"/>
                </a:lnTo>
                <a:lnTo>
                  <a:pt x="1893892" y="898791"/>
                </a:lnTo>
                <a:lnTo>
                  <a:pt x="1890233" y="850671"/>
                </a:lnTo>
                <a:lnTo>
                  <a:pt x="1884207" y="803250"/>
                </a:lnTo>
                <a:lnTo>
                  <a:pt x="1875874" y="756588"/>
                </a:lnTo>
                <a:lnTo>
                  <a:pt x="1865293" y="710745"/>
                </a:lnTo>
                <a:lnTo>
                  <a:pt x="1852524" y="665781"/>
                </a:lnTo>
                <a:lnTo>
                  <a:pt x="1837627" y="621753"/>
                </a:lnTo>
                <a:lnTo>
                  <a:pt x="1820661" y="578724"/>
                </a:lnTo>
                <a:lnTo>
                  <a:pt x="1801685" y="536751"/>
                </a:lnTo>
                <a:lnTo>
                  <a:pt x="1780759" y="495894"/>
                </a:lnTo>
                <a:lnTo>
                  <a:pt x="1757943" y="456214"/>
                </a:lnTo>
                <a:lnTo>
                  <a:pt x="1733296" y="417768"/>
                </a:lnTo>
                <a:lnTo>
                  <a:pt x="1706878" y="380618"/>
                </a:lnTo>
                <a:lnTo>
                  <a:pt x="1678748" y="344823"/>
                </a:lnTo>
                <a:lnTo>
                  <a:pt x="1648965" y="310441"/>
                </a:lnTo>
                <a:lnTo>
                  <a:pt x="1617590" y="277533"/>
                </a:lnTo>
                <a:lnTo>
                  <a:pt x="1584682" y="246158"/>
                </a:lnTo>
                <a:lnTo>
                  <a:pt x="1550300" y="216376"/>
                </a:lnTo>
                <a:lnTo>
                  <a:pt x="1514504" y="188246"/>
                </a:lnTo>
                <a:lnTo>
                  <a:pt x="1477354" y="161828"/>
                </a:lnTo>
                <a:lnTo>
                  <a:pt x="1438908" y="137181"/>
                </a:lnTo>
                <a:lnTo>
                  <a:pt x="1399227" y="114365"/>
                </a:lnTo>
                <a:lnTo>
                  <a:pt x="1358370" y="93439"/>
                </a:lnTo>
                <a:lnTo>
                  <a:pt x="1316396" y="74464"/>
                </a:lnTo>
                <a:lnTo>
                  <a:pt x="1273366" y="57497"/>
                </a:lnTo>
                <a:lnTo>
                  <a:pt x="1229338" y="42600"/>
                </a:lnTo>
                <a:lnTo>
                  <a:pt x="1184373" y="29831"/>
                </a:lnTo>
                <a:lnTo>
                  <a:pt x="1138529" y="19251"/>
                </a:lnTo>
                <a:lnTo>
                  <a:pt x="1091867" y="10918"/>
                </a:lnTo>
                <a:lnTo>
                  <a:pt x="1044445" y="4892"/>
                </a:lnTo>
                <a:lnTo>
                  <a:pt x="996324" y="1232"/>
                </a:lnTo>
                <a:lnTo>
                  <a:pt x="947562" y="0"/>
                </a:lnTo>
                <a:close/>
              </a:path>
            </a:pathLst>
          </a:custGeom>
          <a:solidFill>
            <a:schemeClr val="accent1">
              <a:lumMod val="20000"/>
              <a:lumOff val="80000"/>
            </a:schemeClr>
          </a:solidFill>
        </p:spPr>
        <p:txBody>
          <a:bodyPr wrap="square" lIns="0" tIns="0" rIns="0" bIns="0" rtlCol="0"/>
          <a:lstStyle/>
          <a:p>
            <a:endParaRPr sz="2184"/>
          </a:p>
        </p:txBody>
      </p:sp>
      <p:pic>
        <p:nvPicPr>
          <p:cNvPr id="330" name="Picture 3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59274" y="1199447"/>
            <a:ext cx="1275398" cy="1275398"/>
          </a:xfrm>
          <a:prstGeom prst="rect">
            <a:avLst/>
          </a:prstGeom>
        </p:spPr>
      </p:pic>
      <p:sp>
        <p:nvSpPr>
          <p:cNvPr id="331" name="object 9"/>
          <p:cNvSpPr txBox="1"/>
          <p:nvPr/>
        </p:nvSpPr>
        <p:spPr>
          <a:xfrm>
            <a:off x="10090582" y="1520568"/>
            <a:ext cx="1997714" cy="888868"/>
          </a:xfrm>
          <a:prstGeom prst="rect">
            <a:avLst/>
          </a:prstGeom>
        </p:spPr>
        <p:txBody>
          <a:bodyPr vert="horz" wrap="square" lIns="0" tIns="15402" rIns="0" bIns="0" rtlCol="0">
            <a:spAutoFit/>
          </a:bodyPr>
          <a:lstStyle/>
          <a:p>
            <a:pPr marL="10782" algn="ctr">
              <a:lnSpc>
                <a:spcPts val="2396"/>
              </a:lnSpc>
              <a:spcBef>
                <a:spcPts val="122"/>
              </a:spcBef>
            </a:pPr>
            <a:r>
              <a:rPr sz="2062" spc="152" dirty="0">
                <a:solidFill>
                  <a:schemeClr val="accent4">
                    <a:lumMod val="40000"/>
                    <a:lumOff val="60000"/>
                  </a:schemeClr>
                </a:solidFill>
                <a:latin typeface="Azo Sans"/>
                <a:cs typeface="Azo Sans"/>
              </a:rPr>
              <a:t>THE</a:t>
            </a:r>
            <a:endParaRPr sz="2062" dirty="0">
              <a:solidFill>
                <a:schemeClr val="accent4">
                  <a:lumMod val="40000"/>
                  <a:lumOff val="60000"/>
                </a:schemeClr>
              </a:solidFill>
              <a:latin typeface="Azo Sans"/>
              <a:cs typeface="Azo Sans"/>
            </a:endParaRPr>
          </a:p>
          <a:p>
            <a:pPr algn="ctr">
              <a:lnSpc>
                <a:spcPts val="4360"/>
              </a:lnSpc>
            </a:pPr>
            <a:r>
              <a:rPr sz="3700" b="1" spc="48" dirty="0">
                <a:solidFill>
                  <a:schemeClr val="accent4">
                    <a:lumMod val="40000"/>
                    <a:lumOff val="60000"/>
                  </a:schemeClr>
                </a:solidFill>
                <a:latin typeface="Azo Sans"/>
                <a:cs typeface="Azo Sans"/>
              </a:rPr>
              <a:t>DEBTOR</a:t>
            </a:r>
            <a:endParaRPr sz="3700" dirty="0">
              <a:solidFill>
                <a:schemeClr val="accent4">
                  <a:lumMod val="40000"/>
                  <a:lumOff val="60000"/>
                </a:schemeClr>
              </a:solidFill>
              <a:latin typeface="Azo Sans"/>
              <a:cs typeface="Azo Sans"/>
            </a:endParaRPr>
          </a:p>
        </p:txBody>
      </p:sp>
      <p:sp>
        <p:nvSpPr>
          <p:cNvPr id="332" name="object 4"/>
          <p:cNvSpPr/>
          <p:nvPr/>
        </p:nvSpPr>
        <p:spPr>
          <a:xfrm>
            <a:off x="8531509" y="1213916"/>
            <a:ext cx="1253240" cy="1253240"/>
          </a:xfrm>
          <a:custGeom>
            <a:avLst/>
            <a:gdLst/>
            <a:ahLst/>
            <a:cxnLst/>
            <a:rect l="l" t="t" r="r" b="b"/>
            <a:pathLst>
              <a:path w="1895475" h="1895475">
                <a:moveTo>
                  <a:pt x="947562" y="0"/>
                </a:moveTo>
                <a:lnTo>
                  <a:pt x="898801" y="1232"/>
                </a:lnTo>
                <a:lnTo>
                  <a:pt x="850679" y="4892"/>
                </a:lnTo>
                <a:lnTo>
                  <a:pt x="803258" y="10918"/>
                </a:lnTo>
                <a:lnTo>
                  <a:pt x="756595" y="19251"/>
                </a:lnTo>
                <a:lnTo>
                  <a:pt x="710752" y="29831"/>
                </a:lnTo>
                <a:lnTo>
                  <a:pt x="665786" y="42600"/>
                </a:lnTo>
                <a:lnTo>
                  <a:pt x="621758" y="57497"/>
                </a:lnTo>
                <a:lnTo>
                  <a:pt x="578728" y="74464"/>
                </a:lnTo>
                <a:lnTo>
                  <a:pt x="536755" y="93439"/>
                </a:lnTo>
                <a:lnTo>
                  <a:pt x="495898" y="114365"/>
                </a:lnTo>
                <a:lnTo>
                  <a:pt x="456217" y="137181"/>
                </a:lnTo>
                <a:lnTo>
                  <a:pt x="417771" y="161828"/>
                </a:lnTo>
                <a:lnTo>
                  <a:pt x="380620" y="188246"/>
                </a:lnTo>
                <a:lnTo>
                  <a:pt x="344824" y="216376"/>
                </a:lnTo>
                <a:lnTo>
                  <a:pt x="310442" y="246158"/>
                </a:lnTo>
                <a:lnTo>
                  <a:pt x="277534" y="277533"/>
                </a:lnTo>
                <a:lnTo>
                  <a:pt x="246159" y="310441"/>
                </a:lnTo>
                <a:lnTo>
                  <a:pt x="216377" y="344823"/>
                </a:lnTo>
                <a:lnTo>
                  <a:pt x="188247" y="380618"/>
                </a:lnTo>
                <a:lnTo>
                  <a:pt x="161828" y="417768"/>
                </a:lnTo>
                <a:lnTo>
                  <a:pt x="137181" y="456214"/>
                </a:lnTo>
                <a:lnTo>
                  <a:pt x="114365" y="495894"/>
                </a:lnTo>
                <a:lnTo>
                  <a:pt x="93439" y="536751"/>
                </a:lnTo>
                <a:lnTo>
                  <a:pt x="74464" y="578724"/>
                </a:lnTo>
                <a:lnTo>
                  <a:pt x="57497" y="621753"/>
                </a:lnTo>
                <a:lnTo>
                  <a:pt x="42600" y="665781"/>
                </a:lnTo>
                <a:lnTo>
                  <a:pt x="29831" y="710745"/>
                </a:lnTo>
                <a:lnTo>
                  <a:pt x="19251" y="756588"/>
                </a:lnTo>
                <a:lnTo>
                  <a:pt x="10918" y="803250"/>
                </a:lnTo>
                <a:lnTo>
                  <a:pt x="4892" y="850671"/>
                </a:lnTo>
                <a:lnTo>
                  <a:pt x="1232" y="898791"/>
                </a:lnTo>
                <a:lnTo>
                  <a:pt x="0" y="947552"/>
                </a:lnTo>
                <a:lnTo>
                  <a:pt x="1232" y="996313"/>
                </a:lnTo>
                <a:lnTo>
                  <a:pt x="4892" y="1044435"/>
                </a:lnTo>
                <a:lnTo>
                  <a:pt x="10918" y="1091856"/>
                </a:lnTo>
                <a:lnTo>
                  <a:pt x="19251" y="1138519"/>
                </a:lnTo>
                <a:lnTo>
                  <a:pt x="29831" y="1184362"/>
                </a:lnTo>
                <a:lnTo>
                  <a:pt x="42600" y="1229328"/>
                </a:lnTo>
                <a:lnTo>
                  <a:pt x="57497" y="1273356"/>
                </a:lnTo>
                <a:lnTo>
                  <a:pt x="74464" y="1316386"/>
                </a:lnTo>
                <a:lnTo>
                  <a:pt x="93439" y="1358359"/>
                </a:lnTo>
                <a:lnTo>
                  <a:pt x="114365" y="1399216"/>
                </a:lnTo>
                <a:lnTo>
                  <a:pt x="137181" y="1438898"/>
                </a:lnTo>
                <a:lnTo>
                  <a:pt x="161828" y="1477343"/>
                </a:lnTo>
                <a:lnTo>
                  <a:pt x="188247" y="1514494"/>
                </a:lnTo>
                <a:lnTo>
                  <a:pt x="216377" y="1550290"/>
                </a:lnTo>
                <a:lnTo>
                  <a:pt x="246159" y="1584672"/>
                </a:lnTo>
                <a:lnTo>
                  <a:pt x="277534" y="1617580"/>
                </a:lnTo>
                <a:lnTo>
                  <a:pt x="310442" y="1648955"/>
                </a:lnTo>
                <a:lnTo>
                  <a:pt x="344824" y="1678737"/>
                </a:lnTo>
                <a:lnTo>
                  <a:pt x="380620" y="1706867"/>
                </a:lnTo>
                <a:lnTo>
                  <a:pt x="417771" y="1733286"/>
                </a:lnTo>
                <a:lnTo>
                  <a:pt x="456217" y="1757933"/>
                </a:lnTo>
                <a:lnTo>
                  <a:pt x="495898" y="1780749"/>
                </a:lnTo>
                <a:lnTo>
                  <a:pt x="536755" y="1801675"/>
                </a:lnTo>
                <a:lnTo>
                  <a:pt x="578728" y="1820650"/>
                </a:lnTo>
                <a:lnTo>
                  <a:pt x="621758" y="1837617"/>
                </a:lnTo>
                <a:lnTo>
                  <a:pt x="665786" y="1852514"/>
                </a:lnTo>
                <a:lnTo>
                  <a:pt x="710752" y="1865283"/>
                </a:lnTo>
                <a:lnTo>
                  <a:pt x="756595" y="1875863"/>
                </a:lnTo>
                <a:lnTo>
                  <a:pt x="803258" y="1884197"/>
                </a:lnTo>
                <a:lnTo>
                  <a:pt x="850679" y="1890222"/>
                </a:lnTo>
                <a:lnTo>
                  <a:pt x="898801" y="1893882"/>
                </a:lnTo>
                <a:lnTo>
                  <a:pt x="947562" y="1895115"/>
                </a:lnTo>
                <a:lnTo>
                  <a:pt x="996324" y="1893882"/>
                </a:lnTo>
                <a:lnTo>
                  <a:pt x="1044445" y="1890222"/>
                </a:lnTo>
                <a:lnTo>
                  <a:pt x="1091867" y="1884197"/>
                </a:lnTo>
                <a:lnTo>
                  <a:pt x="1138529" y="1875863"/>
                </a:lnTo>
                <a:lnTo>
                  <a:pt x="1184373" y="1865283"/>
                </a:lnTo>
                <a:lnTo>
                  <a:pt x="1229338" y="1852514"/>
                </a:lnTo>
                <a:lnTo>
                  <a:pt x="1273366" y="1837617"/>
                </a:lnTo>
                <a:lnTo>
                  <a:pt x="1316396" y="1820650"/>
                </a:lnTo>
                <a:lnTo>
                  <a:pt x="1358370" y="1801675"/>
                </a:lnTo>
                <a:lnTo>
                  <a:pt x="1399227" y="1780749"/>
                </a:lnTo>
                <a:lnTo>
                  <a:pt x="1438908" y="1757933"/>
                </a:lnTo>
                <a:lnTo>
                  <a:pt x="1477354" y="1733286"/>
                </a:lnTo>
                <a:lnTo>
                  <a:pt x="1514504" y="1706867"/>
                </a:lnTo>
                <a:lnTo>
                  <a:pt x="1550300" y="1678737"/>
                </a:lnTo>
                <a:lnTo>
                  <a:pt x="1584682" y="1648955"/>
                </a:lnTo>
                <a:lnTo>
                  <a:pt x="1617590" y="1617580"/>
                </a:lnTo>
                <a:lnTo>
                  <a:pt x="1648965" y="1584672"/>
                </a:lnTo>
                <a:lnTo>
                  <a:pt x="1678748" y="1550290"/>
                </a:lnTo>
                <a:lnTo>
                  <a:pt x="1706878" y="1514494"/>
                </a:lnTo>
                <a:lnTo>
                  <a:pt x="1733296" y="1477343"/>
                </a:lnTo>
                <a:lnTo>
                  <a:pt x="1757943" y="1438898"/>
                </a:lnTo>
                <a:lnTo>
                  <a:pt x="1780759" y="1399216"/>
                </a:lnTo>
                <a:lnTo>
                  <a:pt x="1801685" y="1358359"/>
                </a:lnTo>
                <a:lnTo>
                  <a:pt x="1820661" y="1316386"/>
                </a:lnTo>
                <a:lnTo>
                  <a:pt x="1837627" y="1273356"/>
                </a:lnTo>
                <a:lnTo>
                  <a:pt x="1852524" y="1229328"/>
                </a:lnTo>
                <a:lnTo>
                  <a:pt x="1865293" y="1184362"/>
                </a:lnTo>
                <a:lnTo>
                  <a:pt x="1875874" y="1138519"/>
                </a:lnTo>
                <a:lnTo>
                  <a:pt x="1884207" y="1091856"/>
                </a:lnTo>
                <a:lnTo>
                  <a:pt x="1890233" y="1044435"/>
                </a:lnTo>
                <a:lnTo>
                  <a:pt x="1893892" y="996313"/>
                </a:lnTo>
                <a:lnTo>
                  <a:pt x="1895125" y="947552"/>
                </a:lnTo>
                <a:lnTo>
                  <a:pt x="1893892" y="898791"/>
                </a:lnTo>
                <a:lnTo>
                  <a:pt x="1890233" y="850671"/>
                </a:lnTo>
                <a:lnTo>
                  <a:pt x="1884207" y="803250"/>
                </a:lnTo>
                <a:lnTo>
                  <a:pt x="1875874" y="756588"/>
                </a:lnTo>
                <a:lnTo>
                  <a:pt x="1865293" y="710745"/>
                </a:lnTo>
                <a:lnTo>
                  <a:pt x="1852524" y="665781"/>
                </a:lnTo>
                <a:lnTo>
                  <a:pt x="1837627" y="621753"/>
                </a:lnTo>
                <a:lnTo>
                  <a:pt x="1820661" y="578724"/>
                </a:lnTo>
                <a:lnTo>
                  <a:pt x="1801685" y="536751"/>
                </a:lnTo>
                <a:lnTo>
                  <a:pt x="1780759" y="495894"/>
                </a:lnTo>
                <a:lnTo>
                  <a:pt x="1757943" y="456214"/>
                </a:lnTo>
                <a:lnTo>
                  <a:pt x="1733296" y="417768"/>
                </a:lnTo>
                <a:lnTo>
                  <a:pt x="1706878" y="380618"/>
                </a:lnTo>
                <a:lnTo>
                  <a:pt x="1678748" y="344823"/>
                </a:lnTo>
                <a:lnTo>
                  <a:pt x="1648965" y="310441"/>
                </a:lnTo>
                <a:lnTo>
                  <a:pt x="1617590" y="277533"/>
                </a:lnTo>
                <a:lnTo>
                  <a:pt x="1584682" y="246158"/>
                </a:lnTo>
                <a:lnTo>
                  <a:pt x="1550300" y="216376"/>
                </a:lnTo>
                <a:lnTo>
                  <a:pt x="1514504" y="188246"/>
                </a:lnTo>
                <a:lnTo>
                  <a:pt x="1477354" y="161828"/>
                </a:lnTo>
                <a:lnTo>
                  <a:pt x="1438908" y="137181"/>
                </a:lnTo>
                <a:lnTo>
                  <a:pt x="1399227" y="114365"/>
                </a:lnTo>
                <a:lnTo>
                  <a:pt x="1358370" y="93439"/>
                </a:lnTo>
                <a:lnTo>
                  <a:pt x="1316396" y="74464"/>
                </a:lnTo>
                <a:lnTo>
                  <a:pt x="1273366" y="57497"/>
                </a:lnTo>
                <a:lnTo>
                  <a:pt x="1229338" y="42600"/>
                </a:lnTo>
                <a:lnTo>
                  <a:pt x="1184373" y="29831"/>
                </a:lnTo>
                <a:lnTo>
                  <a:pt x="1138529" y="19251"/>
                </a:lnTo>
                <a:lnTo>
                  <a:pt x="1091867" y="10918"/>
                </a:lnTo>
                <a:lnTo>
                  <a:pt x="1044445" y="4892"/>
                </a:lnTo>
                <a:lnTo>
                  <a:pt x="996324" y="1232"/>
                </a:lnTo>
                <a:lnTo>
                  <a:pt x="947562" y="0"/>
                </a:lnTo>
                <a:close/>
              </a:path>
            </a:pathLst>
          </a:custGeom>
          <a:solidFill>
            <a:schemeClr val="accent4">
              <a:lumMod val="20000"/>
              <a:lumOff val="80000"/>
            </a:schemeClr>
          </a:solidFill>
        </p:spPr>
        <p:txBody>
          <a:bodyPr wrap="square" lIns="0" tIns="0" rIns="0" bIns="0" rtlCol="0"/>
          <a:lstStyle/>
          <a:p>
            <a:endParaRPr sz="2184"/>
          </a:p>
        </p:txBody>
      </p:sp>
      <p:pic>
        <p:nvPicPr>
          <p:cNvPr id="333" name="Picture 332"/>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a:xfrm>
            <a:off x="8520430" y="1199447"/>
            <a:ext cx="1275398" cy="1275398"/>
          </a:xfrm>
          <a:prstGeom prst="rect">
            <a:avLst/>
          </a:prstGeom>
        </p:spPr>
      </p:pic>
      <p:sp>
        <p:nvSpPr>
          <p:cNvPr id="79" name="Rectangle 78">
            <a:extLst>
              <a:ext uri="{FF2B5EF4-FFF2-40B4-BE49-F238E27FC236}">
                <a16:creationId xmlns:a16="http://schemas.microsoft.com/office/drawing/2014/main" id="{116295DE-6F11-C940-8800-20E6A152EFBF}"/>
              </a:ext>
            </a:extLst>
          </p:cNvPr>
          <p:cNvSpPr/>
          <p:nvPr/>
        </p:nvSpPr>
        <p:spPr>
          <a:xfrm>
            <a:off x="8444586" y="3844370"/>
            <a:ext cx="14436102" cy="738664"/>
          </a:xfrm>
          <a:prstGeom prst="rect">
            <a:avLst/>
          </a:prstGeom>
        </p:spPr>
        <p:txBody>
          <a:bodyPr wrap="square">
            <a:spAutoFit/>
          </a:bodyPr>
          <a:lstStyle/>
          <a:p>
            <a:pPr algn="just"/>
            <a:r>
              <a:rPr lang="en-US" sz="4200" b="1" dirty="0">
                <a:solidFill>
                  <a:srgbClr val="5B9BD5"/>
                </a:solidFill>
                <a:latin typeface="Azo Sans Md" panose="02000000000000000000"/>
              </a:rPr>
              <a:t>The Power of Uninterrupted Compounding</a:t>
            </a:r>
          </a:p>
        </p:txBody>
      </p:sp>
      <p:sp>
        <p:nvSpPr>
          <p:cNvPr id="80" name="Rectangle 79">
            <a:extLst>
              <a:ext uri="{FF2B5EF4-FFF2-40B4-BE49-F238E27FC236}">
                <a16:creationId xmlns:a16="http://schemas.microsoft.com/office/drawing/2014/main" id="{3849AE1C-5A19-FB44-8BB3-538D40A2C198}"/>
              </a:ext>
            </a:extLst>
          </p:cNvPr>
          <p:cNvSpPr/>
          <p:nvPr/>
        </p:nvSpPr>
        <p:spPr>
          <a:xfrm>
            <a:off x="8288540" y="5357403"/>
            <a:ext cx="14436102" cy="6555641"/>
          </a:xfrm>
          <a:prstGeom prst="rect">
            <a:avLst/>
          </a:prstGeom>
        </p:spPr>
        <p:txBody>
          <a:bodyPr wrap="square">
            <a:spAutoFit/>
          </a:bodyPr>
          <a:lstStyle/>
          <a:p>
            <a:pPr algn="just"/>
            <a:br>
              <a:rPr lang="en-US" sz="4200" b="1" dirty="0">
                <a:solidFill>
                  <a:srgbClr val="5B9BD5"/>
                </a:solidFill>
                <a:latin typeface="Azo Sans Md" panose="02000000000000000000"/>
              </a:rPr>
            </a:br>
            <a:r>
              <a:rPr lang="en-US" sz="4200" b="1" dirty="0">
                <a:solidFill>
                  <a:srgbClr val="5B9BD5"/>
                </a:solidFill>
                <a:latin typeface="Azo Sans Md" panose="02000000000000000000"/>
              </a:rPr>
              <a:t>Interrupted</a:t>
            </a:r>
            <a:r>
              <a:rPr lang="en-US" sz="4200" dirty="0">
                <a:solidFill>
                  <a:srgbClr val="5B9BD5"/>
                </a:solidFill>
                <a:latin typeface="Azo Sans Md" panose="02000000000000000000"/>
              </a:rPr>
              <a:t> </a:t>
            </a:r>
            <a:r>
              <a:rPr lang="en-US" sz="4200" b="1" dirty="0">
                <a:solidFill>
                  <a:srgbClr val="5B9BD5"/>
                </a:solidFill>
                <a:latin typeface="Azo Sans Md" panose="02000000000000000000"/>
              </a:rPr>
              <a:t>Compounding</a:t>
            </a:r>
            <a:r>
              <a:rPr lang="en-US" sz="4200" dirty="0">
                <a:solidFill>
                  <a:srgbClr val="5B9BD5"/>
                </a:solidFill>
                <a:latin typeface="Azo Sans Md" panose="02000000000000000000"/>
              </a:rPr>
              <a:t>…</a:t>
            </a:r>
            <a:endParaRPr lang="en-US" sz="4200" b="1" dirty="0">
              <a:solidFill>
                <a:srgbClr val="5B9BD5"/>
              </a:solidFill>
              <a:latin typeface="Azo Sans Md" panose="02000000000000000000"/>
            </a:endParaRPr>
          </a:p>
          <a:p>
            <a:pPr algn="just"/>
            <a:br>
              <a:rPr lang="en-US" sz="4200" dirty="0">
                <a:solidFill>
                  <a:srgbClr val="5B9BD5"/>
                </a:solidFill>
                <a:latin typeface="Azo Sans Md" panose="02000000000000000000"/>
              </a:rPr>
            </a:br>
            <a:r>
              <a:rPr lang="en-US" sz="4200" dirty="0">
                <a:solidFill>
                  <a:srgbClr val="5B9BD5"/>
                </a:solidFill>
                <a:latin typeface="Azo Sans Md" panose="02000000000000000000"/>
              </a:rPr>
              <a:t>You have $100. It earns 50% the first year and loses 50% the second year. How much money do you have?</a:t>
            </a:r>
          </a:p>
          <a:p>
            <a:pPr algn="just"/>
            <a:br>
              <a:rPr lang="en-US" sz="4200" dirty="0">
                <a:solidFill>
                  <a:srgbClr val="5B9BD5"/>
                </a:solidFill>
                <a:latin typeface="Azo Sans Md" panose="02000000000000000000"/>
              </a:rPr>
            </a:br>
            <a:r>
              <a:rPr lang="en-US" sz="4200" dirty="0">
                <a:solidFill>
                  <a:srgbClr val="5B9BD5"/>
                </a:solidFill>
                <a:latin typeface="Azo Sans Md" panose="02000000000000000000"/>
              </a:rPr>
              <a:t>Year 1: $100 + 50% = $150</a:t>
            </a:r>
          </a:p>
          <a:p>
            <a:pPr algn="just"/>
            <a:r>
              <a:rPr lang="en-US" sz="4200" dirty="0">
                <a:solidFill>
                  <a:srgbClr val="5B9BD5"/>
                </a:solidFill>
                <a:latin typeface="Azo Sans Md" panose="02000000000000000000"/>
              </a:rPr>
              <a:t>Year 2: $150 / 2 = $75</a:t>
            </a:r>
          </a:p>
          <a:p>
            <a:pPr algn="just"/>
            <a:endParaRPr lang="en-US" sz="4200" b="1" dirty="0">
              <a:solidFill>
                <a:srgbClr val="5B9BD5"/>
              </a:solidFill>
              <a:latin typeface="Azo Sans Md" panose="02000000000000000000"/>
            </a:endParaRPr>
          </a:p>
          <a:p>
            <a:pPr algn="just"/>
            <a:endParaRPr lang="en-US" sz="4200" b="1" dirty="0">
              <a:solidFill>
                <a:srgbClr val="5B9BD5"/>
              </a:solidFill>
              <a:latin typeface="Azo Sans Md" panose="02000000000000000000"/>
            </a:endParaRPr>
          </a:p>
        </p:txBody>
      </p:sp>
      <p:sp>
        <p:nvSpPr>
          <p:cNvPr id="81" name="Rectangle 80">
            <a:extLst>
              <a:ext uri="{FF2B5EF4-FFF2-40B4-BE49-F238E27FC236}">
                <a16:creationId xmlns:a16="http://schemas.microsoft.com/office/drawing/2014/main" id="{8F0FF3AD-7F58-224B-B20A-6A0492D94B0E}"/>
              </a:ext>
            </a:extLst>
          </p:cNvPr>
          <p:cNvSpPr/>
          <p:nvPr/>
        </p:nvSpPr>
        <p:spPr>
          <a:xfrm>
            <a:off x="8238969" y="5357403"/>
            <a:ext cx="14436102" cy="7201972"/>
          </a:xfrm>
          <a:prstGeom prst="rect">
            <a:avLst/>
          </a:prstGeom>
        </p:spPr>
        <p:txBody>
          <a:bodyPr wrap="square">
            <a:spAutoFit/>
          </a:bodyPr>
          <a:lstStyle/>
          <a:p>
            <a:pPr algn="just"/>
            <a:br>
              <a:rPr lang="en-US" sz="4200" b="1" dirty="0">
                <a:solidFill>
                  <a:srgbClr val="5B9BD5"/>
                </a:solidFill>
                <a:latin typeface="Azo Sans Md" panose="02000000000000000000"/>
              </a:rPr>
            </a:br>
            <a:r>
              <a:rPr lang="en-US" sz="4200" b="1" dirty="0">
                <a:solidFill>
                  <a:srgbClr val="5B9BD5"/>
                </a:solidFill>
                <a:latin typeface="Azo Sans Md" panose="02000000000000000000"/>
              </a:rPr>
              <a:t>Uninterrupted</a:t>
            </a:r>
            <a:r>
              <a:rPr lang="en-US" sz="4200" dirty="0">
                <a:solidFill>
                  <a:srgbClr val="5B9BD5"/>
                </a:solidFill>
                <a:latin typeface="Azo Sans Md" panose="02000000000000000000"/>
              </a:rPr>
              <a:t> </a:t>
            </a:r>
            <a:r>
              <a:rPr lang="en-US" sz="4200" b="1" dirty="0">
                <a:solidFill>
                  <a:srgbClr val="5B9BD5"/>
                </a:solidFill>
                <a:latin typeface="Azo Sans Md" panose="02000000000000000000"/>
              </a:rPr>
              <a:t>Compounding</a:t>
            </a:r>
            <a:r>
              <a:rPr lang="en-US" sz="4200" dirty="0">
                <a:solidFill>
                  <a:srgbClr val="5B9BD5"/>
                </a:solidFill>
                <a:latin typeface="Azo Sans Md" panose="02000000000000000000"/>
              </a:rPr>
              <a:t>…</a:t>
            </a:r>
            <a:endParaRPr lang="en-US" sz="4200" b="1" dirty="0">
              <a:solidFill>
                <a:srgbClr val="5B9BD5"/>
              </a:solidFill>
              <a:latin typeface="Azo Sans Md" panose="02000000000000000000"/>
            </a:endParaRPr>
          </a:p>
          <a:p>
            <a:pPr algn="just"/>
            <a:br>
              <a:rPr lang="en-US" sz="4200" dirty="0">
                <a:solidFill>
                  <a:srgbClr val="5B9BD5"/>
                </a:solidFill>
                <a:latin typeface="Azo Sans Md" panose="02000000000000000000"/>
              </a:rPr>
            </a:br>
            <a:r>
              <a:rPr lang="en-US" sz="4200" dirty="0">
                <a:solidFill>
                  <a:srgbClr val="5B9BD5"/>
                </a:solidFill>
                <a:latin typeface="Azo Sans Md" panose="02000000000000000000"/>
              </a:rPr>
              <a:t>You have $1 and it doubles every year for 20 years. How much money do you have?</a:t>
            </a:r>
          </a:p>
          <a:p>
            <a:pPr algn="just"/>
            <a:br>
              <a:rPr lang="en-US" sz="4200" dirty="0">
                <a:solidFill>
                  <a:srgbClr val="5B9BD5"/>
                </a:solidFill>
                <a:latin typeface="Azo Sans Md" panose="02000000000000000000"/>
              </a:rPr>
            </a:br>
            <a:r>
              <a:rPr lang="en-US" sz="4200" dirty="0">
                <a:solidFill>
                  <a:srgbClr val="5B9BD5"/>
                </a:solidFill>
                <a:latin typeface="Azo Sans Md" panose="02000000000000000000"/>
              </a:rPr>
              <a:t>Year 5: $16</a:t>
            </a:r>
          </a:p>
          <a:p>
            <a:pPr algn="just"/>
            <a:r>
              <a:rPr lang="en-US" sz="4200" dirty="0">
                <a:solidFill>
                  <a:srgbClr val="5B9BD5"/>
                </a:solidFill>
                <a:latin typeface="Azo Sans Md" panose="02000000000000000000"/>
              </a:rPr>
              <a:t>Year 10: $512</a:t>
            </a:r>
          </a:p>
          <a:p>
            <a:pPr algn="just"/>
            <a:r>
              <a:rPr lang="en-US" sz="4200" dirty="0">
                <a:solidFill>
                  <a:srgbClr val="5B9BD5"/>
                </a:solidFill>
                <a:latin typeface="Azo Sans Md" panose="02000000000000000000"/>
              </a:rPr>
              <a:t>Year 20: $524,288</a:t>
            </a:r>
          </a:p>
          <a:p>
            <a:pPr algn="just"/>
            <a:endParaRPr lang="en-US" sz="4200" b="1" dirty="0">
              <a:solidFill>
                <a:srgbClr val="5B9BD5"/>
              </a:solidFill>
              <a:latin typeface="Azo Sans Md" panose="02000000000000000000"/>
            </a:endParaRPr>
          </a:p>
          <a:p>
            <a:pPr algn="just"/>
            <a:endParaRPr lang="en-US" sz="4200" b="1" dirty="0">
              <a:solidFill>
                <a:srgbClr val="5B9BD5"/>
              </a:solidFill>
              <a:latin typeface="Azo Sans Md" panose="02000000000000000000"/>
            </a:endParaRPr>
          </a:p>
        </p:txBody>
      </p:sp>
    </p:spTree>
    <p:extLst>
      <p:ext uri="{BB962C8B-B14F-4D97-AF65-F5344CB8AC3E}">
        <p14:creationId xmlns:p14="http://schemas.microsoft.com/office/powerpoint/2010/main" val="820684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9">
                                            <p:txEl>
                                              <p:pRg st="0" end="0"/>
                                            </p:txEl>
                                          </p:spTgt>
                                        </p:tgtEl>
                                        <p:attrNameLst>
                                          <p:attrName>style.visibility</p:attrName>
                                        </p:attrNameLst>
                                      </p:cBhvr>
                                      <p:to>
                                        <p:strVal val="visible"/>
                                      </p:to>
                                    </p:set>
                                    <p:animEffect transition="in" filter="fade">
                                      <p:cBhvr>
                                        <p:cTn id="7" dur="1000"/>
                                        <p:tgtEl>
                                          <p:spTgt spid="79">
                                            <p:txEl>
                                              <p:pRg st="0" end="0"/>
                                            </p:txEl>
                                          </p:spTgt>
                                        </p:tgtEl>
                                      </p:cBhvr>
                                    </p:animEffect>
                                    <p:anim calcmode="lin" valueType="num">
                                      <p:cBhvr>
                                        <p:cTn id="8" dur="1000" fill="hold"/>
                                        <p:tgtEl>
                                          <p:spTgt spid="7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0">
                                            <p:txEl>
                                              <p:pRg st="0" end="0"/>
                                            </p:txEl>
                                          </p:spTgt>
                                        </p:tgtEl>
                                        <p:attrNameLst>
                                          <p:attrName>style.visibility</p:attrName>
                                        </p:attrNameLst>
                                      </p:cBhvr>
                                      <p:to>
                                        <p:strVal val="visible"/>
                                      </p:to>
                                    </p:set>
                                    <p:animEffect transition="in" filter="fade">
                                      <p:cBhvr>
                                        <p:cTn id="14" dur="1000"/>
                                        <p:tgtEl>
                                          <p:spTgt spid="80">
                                            <p:txEl>
                                              <p:pRg st="0" end="0"/>
                                            </p:txEl>
                                          </p:spTgt>
                                        </p:tgtEl>
                                      </p:cBhvr>
                                    </p:animEffect>
                                    <p:anim calcmode="lin" valueType="num">
                                      <p:cBhvr>
                                        <p:cTn id="15" dur="1000" fill="hold"/>
                                        <p:tgtEl>
                                          <p:spTgt spid="80">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8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0">
                                            <p:txEl>
                                              <p:pRg st="1" end="1"/>
                                            </p:txEl>
                                          </p:spTgt>
                                        </p:tgtEl>
                                        <p:attrNameLst>
                                          <p:attrName>style.visibility</p:attrName>
                                        </p:attrNameLst>
                                      </p:cBhvr>
                                      <p:to>
                                        <p:strVal val="visible"/>
                                      </p:to>
                                    </p:set>
                                    <p:animEffect transition="in" filter="fade">
                                      <p:cBhvr>
                                        <p:cTn id="21" dur="1000"/>
                                        <p:tgtEl>
                                          <p:spTgt spid="80">
                                            <p:txEl>
                                              <p:pRg st="1" end="1"/>
                                            </p:txEl>
                                          </p:spTgt>
                                        </p:tgtEl>
                                      </p:cBhvr>
                                    </p:animEffect>
                                    <p:anim calcmode="lin" valueType="num">
                                      <p:cBhvr>
                                        <p:cTn id="22" dur="1000" fill="hold"/>
                                        <p:tgtEl>
                                          <p:spTgt spid="80">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8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0">
                                            <p:txEl>
                                              <p:pRg st="2" end="2"/>
                                            </p:txEl>
                                          </p:spTgt>
                                        </p:tgtEl>
                                        <p:attrNameLst>
                                          <p:attrName>style.visibility</p:attrName>
                                        </p:attrNameLst>
                                      </p:cBhvr>
                                      <p:to>
                                        <p:strVal val="visible"/>
                                      </p:to>
                                    </p:set>
                                    <p:animEffect transition="in" filter="fade">
                                      <p:cBhvr>
                                        <p:cTn id="28" dur="1000"/>
                                        <p:tgtEl>
                                          <p:spTgt spid="80">
                                            <p:txEl>
                                              <p:pRg st="2" end="2"/>
                                            </p:txEl>
                                          </p:spTgt>
                                        </p:tgtEl>
                                      </p:cBhvr>
                                    </p:animEffect>
                                    <p:anim calcmode="lin" valueType="num">
                                      <p:cBhvr>
                                        <p:cTn id="29" dur="1000" fill="hold"/>
                                        <p:tgtEl>
                                          <p:spTgt spid="80">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8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0">
                                            <p:txEl>
                                              <p:pRg st="3" end="3"/>
                                            </p:txEl>
                                          </p:spTgt>
                                        </p:tgtEl>
                                        <p:attrNameLst>
                                          <p:attrName>style.visibility</p:attrName>
                                        </p:attrNameLst>
                                      </p:cBhvr>
                                      <p:to>
                                        <p:strVal val="visible"/>
                                      </p:to>
                                    </p:set>
                                    <p:animEffect transition="in" filter="fade">
                                      <p:cBhvr>
                                        <p:cTn id="35" dur="1000"/>
                                        <p:tgtEl>
                                          <p:spTgt spid="80">
                                            <p:txEl>
                                              <p:pRg st="3" end="3"/>
                                            </p:txEl>
                                          </p:spTgt>
                                        </p:tgtEl>
                                      </p:cBhvr>
                                    </p:animEffect>
                                    <p:anim calcmode="lin" valueType="num">
                                      <p:cBhvr>
                                        <p:cTn id="36" dur="1000" fill="hold"/>
                                        <p:tgtEl>
                                          <p:spTgt spid="80">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8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xit" presetSubtype="4" fill="hold" grpId="1" nodeType="clickEffect">
                                  <p:stCondLst>
                                    <p:cond delay="0"/>
                                  </p:stCondLst>
                                  <p:childTnLst>
                                    <p:anim calcmode="lin" valueType="num">
                                      <p:cBhvr additive="base">
                                        <p:cTn id="41" dur="500"/>
                                        <p:tgtEl>
                                          <p:spTgt spid="80">
                                            <p:txEl>
                                              <p:pRg st="0" end="0"/>
                                            </p:txEl>
                                          </p:spTgt>
                                        </p:tgtEl>
                                        <p:attrNameLst>
                                          <p:attrName>ppt_x</p:attrName>
                                        </p:attrNameLst>
                                      </p:cBhvr>
                                      <p:tavLst>
                                        <p:tav tm="0">
                                          <p:val>
                                            <p:strVal val="ppt_x"/>
                                          </p:val>
                                        </p:tav>
                                        <p:tav tm="100000">
                                          <p:val>
                                            <p:strVal val="ppt_x"/>
                                          </p:val>
                                        </p:tav>
                                      </p:tavLst>
                                    </p:anim>
                                    <p:anim calcmode="lin" valueType="num">
                                      <p:cBhvr additive="base">
                                        <p:cTn id="42" dur="500"/>
                                        <p:tgtEl>
                                          <p:spTgt spid="80">
                                            <p:txEl>
                                              <p:pRg st="0" end="0"/>
                                            </p:txEl>
                                          </p:spTgt>
                                        </p:tgtEl>
                                        <p:attrNameLst>
                                          <p:attrName>ppt_y</p:attrName>
                                        </p:attrNameLst>
                                      </p:cBhvr>
                                      <p:tavLst>
                                        <p:tav tm="0">
                                          <p:val>
                                            <p:strVal val="ppt_y"/>
                                          </p:val>
                                        </p:tav>
                                        <p:tav tm="100000">
                                          <p:val>
                                            <p:strVal val="1+ppt_h/2"/>
                                          </p:val>
                                        </p:tav>
                                      </p:tavLst>
                                    </p:anim>
                                    <p:set>
                                      <p:cBhvr>
                                        <p:cTn id="43" dur="1" fill="hold">
                                          <p:stCondLst>
                                            <p:cond delay="499"/>
                                          </p:stCondLst>
                                        </p:cTn>
                                        <p:tgtEl>
                                          <p:spTgt spid="80">
                                            <p:txEl>
                                              <p:pRg st="0" end="0"/>
                                            </p:txEl>
                                          </p:spTgt>
                                        </p:tgtEl>
                                        <p:attrNameLst>
                                          <p:attrName>style.visibility</p:attrName>
                                        </p:attrNameLst>
                                      </p:cBhvr>
                                      <p:to>
                                        <p:strVal val="hidden"/>
                                      </p:to>
                                    </p:set>
                                  </p:childTnLst>
                                </p:cTn>
                              </p:par>
                              <p:par>
                                <p:cTn id="44" presetID="2" presetClass="exit" presetSubtype="4" fill="hold" grpId="1" nodeType="withEffect">
                                  <p:stCondLst>
                                    <p:cond delay="0"/>
                                  </p:stCondLst>
                                  <p:childTnLst>
                                    <p:anim calcmode="lin" valueType="num">
                                      <p:cBhvr additive="base">
                                        <p:cTn id="45" dur="500"/>
                                        <p:tgtEl>
                                          <p:spTgt spid="80">
                                            <p:txEl>
                                              <p:pRg st="1" end="1"/>
                                            </p:txEl>
                                          </p:spTgt>
                                        </p:tgtEl>
                                        <p:attrNameLst>
                                          <p:attrName>ppt_x</p:attrName>
                                        </p:attrNameLst>
                                      </p:cBhvr>
                                      <p:tavLst>
                                        <p:tav tm="0">
                                          <p:val>
                                            <p:strVal val="ppt_x"/>
                                          </p:val>
                                        </p:tav>
                                        <p:tav tm="100000">
                                          <p:val>
                                            <p:strVal val="ppt_x"/>
                                          </p:val>
                                        </p:tav>
                                      </p:tavLst>
                                    </p:anim>
                                    <p:anim calcmode="lin" valueType="num">
                                      <p:cBhvr additive="base">
                                        <p:cTn id="46" dur="500"/>
                                        <p:tgtEl>
                                          <p:spTgt spid="80">
                                            <p:txEl>
                                              <p:pRg st="1" end="1"/>
                                            </p:txEl>
                                          </p:spTgt>
                                        </p:tgtEl>
                                        <p:attrNameLst>
                                          <p:attrName>ppt_y</p:attrName>
                                        </p:attrNameLst>
                                      </p:cBhvr>
                                      <p:tavLst>
                                        <p:tav tm="0">
                                          <p:val>
                                            <p:strVal val="ppt_y"/>
                                          </p:val>
                                        </p:tav>
                                        <p:tav tm="100000">
                                          <p:val>
                                            <p:strVal val="1+ppt_h/2"/>
                                          </p:val>
                                        </p:tav>
                                      </p:tavLst>
                                    </p:anim>
                                    <p:set>
                                      <p:cBhvr>
                                        <p:cTn id="47" dur="1" fill="hold">
                                          <p:stCondLst>
                                            <p:cond delay="499"/>
                                          </p:stCondLst>
                                        </p:cTn>
                                        <p:tgtEl>
                                          <p:spTgt spid="80">
                                            <p:txEl>
                                              <p:pRg st="1" end="1"/>
                                            </p:txEl>
                                          </p:spTgt>
                                        </p:tgtEl>
                                        <p:attrNameLst>
                                          <p:attrName>style.visibility</p:attrName>
                                        </p:attrNameLst>
                                      </p:cBhvr>
                                      <p:to>
                                        <p:strVal val="hidden"/>
                                      </p:to>
                                    </p:set>
                                  </p:childTnLst>
                                </p:cTn>
                              </p:par>
                              <p:par>
                                <p:cTn id="48" presetID="2" presetClass="exit" presetSubtype="4" fill="hold" grpId="1" nodeType="withEffect">
                                  <p:stCondLst>
                                    <p:cond delay="0"/>
                                  </p:stCondLst>
                                  <p:childTnLst>
                                    <p:anim calcmode="lin" valueType="num">
                                      <p:cBhvr additive="base">
                                        <p:cTn id="49" dur="500"/>
                                        <p:tgtEl>
                                          <p:spTgt spid="80">
                                            <p:txEl>
                                              <p:pRg st="2" end="2"/>
                                            </p:txEl>
                                          </p:spTgt>
                                        </p:tgtEl>
                                        <p:attrNameLst>
                                          <p:attrName>ppt_x</p:attrName>
                                        </p:attrNameLst>
                                      </p:cBhvr>
                                      <p:tavLst>
                                        <p:tav tm="0">
                                          <p:val>
                                            <p:strVal val="ppt_x"/>
                                          </p:val>
                                        </p:tav>
                                        <p:tav tm="100000">
                                          <p:val>
                                            <p:strVal val="ppt_x"/>
                                          </p:val>
                                        </p:tav>
                                      </p:tavLst>
                                    </p:anim>
                                    <p:anim calcmode="lin" valueType="num">
                                      <p:cBhvr additive="base">
                                        <p:cTn id="50" dur="500"/>
                                        <p:tgtEl>
                                          <p:spTgt spid="80">
                                            <p:txEl>
                                              <p:pRg st="2" end="2"/>
                                            </p:txEl>
                                          </p:spTgt>
                                        </p:tgtEl>
                                        <p:attrNameLst>
                                          <p:attrName>ppt_y</p:attrName>
                                        </p:attrNameLst>
                                      </p:cBhvr>
                                      <p:tavLst>
                                        <p:tav tm="0">
                                          <p:val>
                                            <p:strVal val="ppt_y"/>
                                          </p:val>
                                        </p:tav>
                                        <p:tav tm="100000">
                                          <p:val>
                                            <p:strVal val="1+ppt_h/2"/>
                                          </p:val>
                                        </p:tav>
                                      </p:tavLst>
                                    </p:anim>
                                    <p:set>
                                      <p:cBhvr>
                                        <p:cTn id="51" dur="1" fill="hold">
                                          <p:stCondLst>
                                            <p:cond delay="499"/>
                                          </p:stCondLst>
                                        </p:cTn>
                                        <p:tgtEl>
                                          <p:spTgt spid="80">
                                            <p:txEl>
                                              <p:pRg st="2" end="2"/>
                                            </p:txEl>
                                          </p:spTgt>
                                        </p:tgtEl>
                                        <p:attrNameLst>
                                          <p:attrName>style.visibility</p:attrName>
                                        </p:attrNameLst>
                                      </p:cBhvr>
                                      <p:to>
                                        <p:strVal val="hidden"/>
                                      </p:to>
                                    </p:set>
                                  </p:childTnLst>
                                </p:cTn>
                              </p:par>
                              <p:par>
                                <p:cTn id="52" presetID="2" presetClass="exit" presetSubtype="4" fill="hold" grpId="1" nodeType="withEffect">
                                  <p:stCondLst>
                                    <p:cond delay="0"/>
                                  </p:stCondLst>
                                  <p:childTnLst>
                                    <p:anim calcmode="lin" valueType="num">
                                      <p:cBhvr additive="base">
                                        <p:cTn id="53" dur="500"/>
                                        <p:tgtEl>
                                          <p:spTgt spid="80">
                                            <p:txEl>
                                              <p:pRg st="3" end="3"/>
                                            </p:txEl>
                                          </p:spTgt>
                                        </p:tgtEl>
                                        <p:attrNameLst>
                                          <p:attrName>ppt_x</p:attrName>
                                        </p:attrNameLst>
                                      </p:cBhvr>
                                      <p:tavLst>
                                        <p:tav tm="0">
                                          <p:val>
                                            <p:strVal val="ppt_x"/>
                                          </p:val>
                                        </p:tav>
                                        <p:tav tm="100000">
                                          <p:val>
                                            <p:strVal val="ppt_x"/>
                                          </p:val>
                                        </p:tav>
                                      </p:tavLst>
                                    </p:anim>
                                    <p:anim calcmode="lin" valueType="num">
                                      <p:cBhvr additive="base">
                                        <p:cTn id="54" dur="500"/>
                                        <p:tgtEl>
                                          <p:spTgt spid="80">
                                            <p:txEl>
                                              <p:pRg st="3" end="3"/>
                                            </p:txEl>
                                          </p:spTgt>
                                        </p:tgtEl>
                                        <p:attrNameLst>
                                          <p:attrName>ppt_y</p:attrName>
                                        </p:attrNameLst>
                                      </p:cBhvr>
                                      <p:tavLst>
                                        <p:tav tm="0">
                                          <p:val>
                                            <p:strVal val="ppt_y"/>
                                          </p:val>
                                        </p:tav>
                                        <p:tav tm="100000">
                                          <p:val>
                                            <p:strVal val="1+ppt_h/2"/>
                                          </p:val>
                                        </p:tav>
                                      </p:tavLst>
                                    </p:anim>
                                    <p:set>
                                      <p:cBhvr>
                                        <p:cTn id="55" dur="1" fill="hold">
                                          <p:stCondLst>
                                            <p:cond delay="499"/>
                                          </p:stCondLst>
                                        </p:cTn>
                                        <p:tgtEl>
                                          <p:spTgt spid="80">
                                            <p:txEl>
                                              <p:pRg st="3" end="3"/>
                                            </p:txEl>
                                          </p:spTgt>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81">
                                            <p:txEl>
                                              <p:pRg st="0" end="0"/>
                                            </p:txEl>
                                          </p:spTgt>
                                        </p:tgtEl>
                                        <p:attrNameLst>
                                          <p:attrName>style.visibility</p:attrName>
                                        </p:attrNameLst>
                                      </p:cBhvr>
                                      <p:to>
                                        <p:strVal val="visible"/>
                                      </p:to>
                                    </p:set>
                                    <p:animEffect transition="in" filter="fade">
                                      <p:cBhvr>
                                        <p:cTn id="60" dur="1000"/>
                                        <p:tgtEl>
                                          <p:spTgt spid="81">
                                            <p:txEl>
                                              <p:pRg st="0" end="0"/>
                                            </p:txEl>
                                          </p:spTgt>
                                        </p:tgtEl>
                                      </p:cBhvr>
                                    </p:animEffect>
                                    <p:anim calcmode="lin" valueType="num">
                                      <p:cBhvr>
                                        <p:cTn id="61" dur="1000" fill="hold"/>
                                        <p:tgtEl>
                                          <p:spTgt spid="81">
                                            <p:txEl>
                                              <p:pRg st="0" end="0"/>
                                            </p:txEl>
                                          </p:spTgt>
                                        </p:tgtEl>
                                        <p:attrNameLst>
                                          <p:attrName>ppt_x</p:attrName>
                                        </p:attrNameLst>
                                      </p:cBhvr>
                                      <p:tavLst>
                                        <p:tav tm="0">
                                          <p:val>
                                            <p:strVal val="#ppt_x"/>
                                          </p:val>
                                        </p:tav>
                                        <p:tav tm="100000">
                                          <p:val>
                                            <p:strVal val="#ppt_x"/>
                                          </p:val>
                                        </p:tav>
                                      </p:tavLst>
                                    </p:anim>
                                    <p:anim calcmode="lin" valueType="num">
                                      <p:cBhvr>
                                        <p:cTn id="62" dur="1000" fill="hold"/>
                                        <p:tgtEl>
                                          <p:spTgt spid="8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81">
                                            <p:txEl>
                                              <p:pRg st="1" end="1"/>
                                            </p:txEl>
                                          </p:spTgt>
                                        </p:tgtEl>
                                        <p:attrNameLst>
                                          <p:attrName>style.visibility</p:attrName>
                                        </p:attrNameLst>
                                      </p:cBhvr>
                                      <p:to>
                                        <p:strVal val="visible"/>
                                      </p:to>
                                    </p:set>
                                    <p:animEffect transition="in" filter="fade">
                                      <p:cBhvr>
                                        <p:cTn id="67" dur="1000"/>
                                        <p:tgtEl>
                                          <p:spTgt spid="81">
                                            <p:txEl>
                                              <p:pRg st="1" end="1"/>
                                            </p:txEl>
                                          </p:spTgt>
                                        </p:tgtEl>
                                      </p:cBhvr>
                                    </p:animEffect>
                                    <p:anim calcmode="lin" valueType="num">
                                      <p:cBhvr>
                                        <p:cTn id="68" dur="1000" fill="hold"/>
                                        <p:tgtEl>
                                          <p:spTgt spid="81">
                                            <p:txEl>
                                              <p:pRg st="1" end="1"/>
                                            </p:txEl>
                                          </p:spTgt>
                                        </p:tgtEl>
                                        <p:attrNameLst>
                                          <p:attrName>ppt_x</p:attrName>
                                        </p:attrNameLst>
                                      </p:cBhvr>
                                      <p:tavLst>
                                        <p:tav tm="0">
                                          <p:val>
                                            <p:strVal val="#ppt_x"/>
                                          </p:val>
                                        </p:tav>
                                        <p:tav tm="100000">
                                          <p:val>
                                            <p:strVal val="#ppt_x"/>
                                          </p:val>
                                        </p:tav>
                                      </p:tavLst>
                                    </p:anim>
                                    <p:anim calcmode="lin" valueType="num">
                                      <p:cBhvr>
                                        <p:cTn id="69" dur="1000" fill="hold"/>
                                        <p:tgtEl>
                                          <p:spTgt spid="8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81">
                                            <p:txEl>
                                              <p:pRg st="2" end="2"/>
                                            </p:txEl>
                                          </p:spTgt>
                                        </p:tgtEl>
                                        <p:attrNameLst>
                                          <p:attrName>style.visibility</p:attrName>
                                        </p:attrNameLst>
                                      </p:cBhvr>
                                      <p:to>
                                        <p:strVal val="visible"/>
                                      </p:to>
                                    </p:set>
                                    <p:animEffect transition="in" filter="fade">
                                      <p:cBhvr>
                                        <p:cTn id="74" dur="1000"/>
                                        <p:tgtEl>
                                          <p:spTgt spid="81">
                                            <p:txEl>
                                              <p:pRg st="2" end="2"/>
                                            </p:txEl>
                                          </p:spTgt>
                                        </p:tgtEl>
                                      </p:cBhvr>
                                    </p:animEffect>
                                    <p:anim calcmode="lin" valueType="num">
                                      <p:cBhvr>
                                        <p:cTn id="75" dur="1000" fill="hold"/>
                                        <p:tgtEl>
                                          <p:spTgt spid="81">
                                            <p:txEl>
                                              <p:pRg st="2" end="2"/>
                                            </p:txEl>
                                          </p:spTgt>
                                        </p:tgtEl>
                                        <p:attrNameLst>
                                          <p:attrName>ppt_x</p:attrName>
                                        </p:attrNameLst>
                                      </p:cBhvr>
                                      <p:tavLst>
                                        <p:tav tm="0">
                                          <p:val>
                                            <p:strVal val="#ppt_x"/>
                                          </p:val>
                                        </p:tav>
                                        <p:tav tm="100000">
                                          <p:val>
                                            <p:strVal val="#ppt_x"/>
                                          </p:val>
                                        </p:tav>
                                      </p:tavLst>
                                    </p:anim>
                                    <p:anim calcmode="lin" valueType="num">
                                      <p:cBhvr>
                                        <p:cTn id="76" dur="1000" fill="hold"/>
                                        <p:tgtEl>
                                          <p:spTgt spid="8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grpId="0" nodeType="clickEffect">
                                  <p:stCondLst>
                                    <p:cond delay="0"/>
                                  </p:stCondLst>
                                  <p:childTnLst>
                                    <p:set>
                                      <p:cBhvr>
                                        <p:cTn id="80" dur="1" fill="hold">
                                          <p:stCondLst>
                                            <p:cond delay="0"/>
                                          </p:stCondLst>
                                        </p:cTn>
                                        <p:tgtEl>
                                          <p:spTgt spid="81">
                                            <p:txEl>
                                              <p:pRg st="3" end="3"/>
                                            </p:txEl>
                                          </p:spTgt>
                                        </p:tgtEl>
                                        <p:attrNameLst>
                                          <p:attrName>style.visibility</p:attrName>
                                        </p:attrNameLst>
                                      </p:cBhvr>
                                      <p:to>
                                        <p:strVal val="visible"/>
                                      </p:to>
                                    </p:set>
                                    <p:animEffect transition="in" filter="fade">
                                      <p:cBhvr>
                                        <p:cTn id="81" dur="1000"/>
                                        <p:tgtEl>
                                          <p:spTgt spid="81">
                                            <p:txEl>
                                              <p:pRg st="3" end="3"/>
                                            </p:txEl>
                                          </p:spTgt>
                                        </p:tgtEl>
                                      </p:cBhvr>
                                    </p:animEffect>
                                    <p:anim calcmode="lin" valueType="num">
                                      <p:cBhvr>
                                        <p:cTn id="82" dur="1000" fill="hold"/>
                                        <p:tgtEl>
                                          <p:spTgt spid="81">
                                            <p:txEl>
                                              <p:pRg st="3" end="3"/>
                                            </p:txEl>
                                          </p:spTgt>
                                        </p:tgtEl>
                                        <p:attrNameLst>
                                          <p:attrName>ppt_x</p:attrName>
                                        </p:attrNameLst>
                                      </p:cBhvr>
                                      <p:tavLst>
                                        <p:tav tm="0">
                                          <p:val>
                                            <p:strVal val="#ppt_x"/>
                                          </p:val>
                                        </p:tav>
                                        <p:tav tm="100000">
                                          <p:val>
                                            <p:strVal val="#ppt_x"/>
                                          </p:val>
                                        </p:tav>
                                      </p:tavLst>
                                    </p:anim>
                                    <p:anim calcmode="lin" valueType="num">
                                      <p:cBhvr>
                                        <p:cTn id="83" dur="1000" fill="hold"/>
                                        <p:tgtEl>
                                          <p:spTgt spid="8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42" presetClass="entr" presetSubtype="0" fill="hold" grpId="0" nodeType="clickEffect">
                                  <p:stCondLst>
                                    <p:cond delay="0"/>
                                  </p:stCondLst>
                                  <p:childTnLst>
                                    <p:set>
                                      <p:cBhvr>
                                        <p:cTn id="87" dur="1" fill="hold">
                                          <p:stCondLst>
                                            <p:cond delay="0"/>
                                          </p:stCondLst>
                                        </p:cTn>
                                        <p:tgtEl>
                                          <p:spTgt spid="81">
                                            <p:txEl>
                                              <p:pRg st="4" end="4"/>
                                            </p:txEl>
                                          </p:spTgt>
                                        </p:tgtEl>
                                        <p:attrNameLst>
                                          <p:attrName>style.visibility</p:attrName>
                                        </p:attrNameLst>
                                      </p:cBhvr>
                                      <p:to>
                                        <p:strVal val="visible"/>
                                      </p:to>
                                    </p:set>
                                    <p:animEffect transition="in" filter="fade">
                                      <p:cBhvr>
                                        <p:cTn id="88" dur="1000"/>
                                        <p:tgtEl>
                                          <p:spTgt spid="81">
                                            <p:txEl>
                                              <p:pRg st="4" end="4"/>
                                            </p:txEl>
                                          </p:spTgt>
                                        </p:tgtEl>
                                      </p:cBhvr>
                                    </p:animEffect>
                                    <p:anim calcmode="lin" valueType="num">
                                      <p:cBhvr>
                                        <p:cTn id="89" dur="1000" fill="hold"/>
                                        <p:tgtEl>
                                          <p:spTgt spid="81">
                                            <p:txEl>
                                              <p:pRg st="4" end="4"/>
                                            </p:txEl>
                                          </p:spTgt>
                                        </p:tgtEl>
                                        <p:attrNameLst>
                                          <p:attrName>ppt_x</p:attrName>
                                        </p:attrNameLst>
                                      </p:cBhvr>
                                      <p:tavLst>
                                        <p:tav tm="0">
                                          <p:val>
                                            <p:strVal val="#ppt_x"/>
                                          </p:val>
                                        </p:tav>
                                        <p:tav tm="100000">
                                          <p:val>
                                            <p:strVal val="#ppt_x"/>
                                          </p:val>
                                        </p:tav>
                                      </p:tavLst>
                                    </p:anim>
                                    <p:anim calcmode="lin" valueType="num">
                                      <p:cBhvr>
                                        <p:cTn id="90" dur="1000" fill="hold"/>
                                        <p:tgtEl>
                                          <p:spTgt spid="81">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build="p"/>
      <p:bldP spid="80" grpId="0" build="p"/>
      <p:bldP spid="80" grpId="1" build="allAtOnce"/>
      <p:bldP spid="81"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038BB700-8636-0945-949A-45EC74AE24D4}"/>
              </a:ext>
            </a:extLst>
          </p:cNvPr>
          <p:cNvPicPr>
            <a:picLocks noChangeAspect="1"/>
          </p:cNvPicPr>
          <p:nvPr/>
        </p:nvPicPr>
        <p:blipFill>
          <a:blip r:embed="rId3">
            <a:extLst>
              <a:ext uri="{BEBA8EAE-BF5A-486C-A8C5-ECC9F3942E4B}">
                <a14:imgProps xmlns:a14="http://schemas.microsoft.com/office/drawing/2010/main">
                  <a14:imgLayer>
                    <a14:imgEffect>
                      <a14:brightnessContrast contrast="-3000"/>
                    </a14:imgEffect>
                  </a14:imgLayer>
                </a14:imgProps>
              </a:ext>
            </a:extLst>
          </a:blip>
          <a:stretch>
            <a:fillRect/>
          </a:stretch>
        </p:blipFill>
        <p:spPr>
          <a:xfrm>
            <a:off x="1585" y="-2"/>
            <a:ext cx="24384004" cy="13716004"/>
          </a:xfrm>
          <a:prstGeom prst="rect">
            <a:avLst/>
          </a:prstGeom>
        </p:spPr>
      </p:pic>
      <p:sp>
        <p:nvSpPr>
          <p:cNvPr id="10" name="Rectangle 9">
            <a:extLst>
              <a:ext uri="{FF2B5EF4-FFF2-40B4-BE49-F238E27FC236}">
                <a16:creationId xmlns:a16="http://schemas.microsoft.com/office/drawing/2014/main" id="{40A848EF-6DFF-9B49-830F-A5F44A755E9D}"/>
              </a:ext>
            </a:extLst>
          </p:cNvPr>
          <p:cNvSpPr/>
          <p:nvPr/>
        </p:nvSpPr>
        <p:spPr>
          <a:xfrm>
            <a:off x="1586" y="609960"/>
            <a:ext cx="19597053" cy="1645920"/>
          </a:xfrm>
          <a:prstGeom prst="rect">
            <a:avLst/>
          </a:prstGeom>
          <a:solidFill>
            <a:srgbClr val="644C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dirty="0">
              <a:solidFill>
                <a:schemeClr val="bg1"/>
              </a:solidFill>
            </a:endParaRPr>
          </a:p>
        </p:txBody>
      </p:sp>
      <p:sp>
        <p:nvSpPr>
          <p:cNvPr id="11" name="Title 1">
            <a:extLst>
              <a:ext uri="{FF2B5EF4-FFF2-40B4-BE49-F238E27FC236}">
                <a16:creationId xmlns:a16="http://schemas.microsoft.com/office/drawing/2014/main" id="{0D3491F4-6520-1B4D-B15D-31AE8B4CF7B6}"/>
              </a:ext>
            </a:extLst>
          </p:cNvPr>
          <p:cNvSpPr txBox="1">
            <a:spLocks/>
          </p:cNvSpPr>
          <p:nvPr/>
        </p:nvSpPr>
        <p:spPr>
          <a:xfrm>
            <a:off x="365156" y="584200"/>
            <a:ext cx="22835390" cy="1829364"/>
          </a:xfrm>
          <a:prstGeom prst="rect">
            <a:avLst/>
          </a:prstGeom>
        </p:spPr>
        <p:txBody>
          <a:bodyPr anchor="ctr"/>
          <a:lstStyle>
            <a:lvl1pPr algn="l" defTabSz="914400" rtl="0" eaLnBrk="1" latinLnBrk="0" hangingPunct="1">
              <a:lnSpc>
                <a:spcPct val="90000"/>
              </a:lnSpc>
              <a:spcBef>
                <a:spcPct val="0"/>
              </a:spcBef>
              <a:buNone/>
              <a:defRPr sz="6000" b="1" i="0" kern="1200" baseline="0">
                <a:solidFill>
                  <a:srgbClr val="E91C8C"/>
                </a:solidFill>
                <a:latin typeface="Montserrat" charset="0"/>
                <a:ea typeface="Montserrat" charset="0"/>
                <a:cs typeface="Montserrat" charset="0"/>
              </a:defRPr>
            </a:lvl1pPr>
          </a:lstStyle>
          <a:p>
            <a:r>
              <a:rPr lang="en-US" sz="9600" dirty="0">
                <a:solidFill>
                  <a:schemeClr val="bg1"/>
                </a:solidFill>
                <a:latin typeface="+mn-lt"/>
                <a:cs typeface="Lato" panose="020F0502020204030203" pitchFamily="34" charset="0"/>
              </a:rPr>
              <a:t>     UNINTERRUPTED COMPOUNDING</a:t>
            </a:r>
          </a:p>
        </p:txBody>
      </p:sp>
      <p:pic>
        <p:nvPicPr>
          <p:cNvPr id="12" name="Picture 11">
            <a:extLst>
              <a:ext uri="{FF2B5EF4-FFF2-40B4-BE49-F238E27FC236}">
                <a16:creationId xmlns:a16="http://schemas.microsoft.com/office/drawing/2014/main" id="{FAD7249E-3DE4-5D4C-B2EE-556F95040648}"/>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211401" y="782208"/>
            <a:ext cx="1188720" cy="1188720"/>
          </a:xfrm>
          <a:prstGeom prst="rect">
            <a:avLst/>
          </a:prstGeom>
        </p:spPr>
      </p:pic>
      <p:sp>
        <p:nvSpPr>
          <p:cNvPr id="13" name="TextBox 12">
            <a:extLst>
              <a:ext uri="{FF2B5EF4-FFF2-40B4-BE49-F238E27FC236}">
                <a16:creationId xmlns:a16="http://schemas.microsoft.com/office/drawing/2014/main" id="{DA9C34EF-E487-FD4C-9C01-FC656BB6203D}"/>
              </a:ext>
            </a:extLst>
          </p:cNvPr>
          <p:cNvSpPr txBox="1"/>
          <p:nvPr/>
        </p:nvSpPr>
        <p:spPr>
          <a:xfrm>
            <a:off x="567320" y="2791503"/>
            <a:ext cx="5573810" cy="707886"/>
          </a:xfrm>
          <a:prstGeom prst="rect">
            <a:avLst/>
          </a:prstGeom>
          <a:noFill/>
        </p:spPr>
        <p:txBody>
          <a:bodyPr wrap="square" rtlCol="0" anchor="ctr">
            <a:spAutoFit/>
          </a:bodyPr>
          <a:lstStyle/>
          <a:p>
            <a:r>
              <a:rPr lang="en-US" sz="4000" b="1" dirty="0">
                <a:solidFill>
                  <a:srgbClr val="885EA0"/>
                </a:solidFill>
                <a:ea typeface="Azo Sans" charset="0"/>
                <a:cs typeface="Azo Sans" charset="0"/>
              </a:rPr>
              <a:t>TOTAL VALUE - $500,000</a:t>
            </a:r>
          </a:p>
        </p:txBody>
      </p:sp>
      <p:pic>
        <p:nvPicPr>
          <p:cNvPr id="45" name="Picture 44">
            <a:extLst>
              <a:ext uri="{FF2B5EF4-FFF2-40B4-BE49-F238E27FC236}">
                <a16:creationId xmlns:a16="http://schemas.microsoft.com/office/drawing/2014/main" id="{621E595A-DABB-8A43-9683-065D78BC9C76}"/>
              </a:ext>
            </a:extLst>
          </p:cNvPr>
          <p:cNvPicPr>
            <a:picLocks noChangeAspect="1"/>
          </p:cNvPicPr>
          <p:nvPr/>
        </p:nvPicPr>
        <p:blipFill rotWithShape="1">
          <a:blip r:embed="rId6"/>
          <a:srcRect l="5909" t="7653" r="71261" b="6078"/>
          <a:stretch/>
        </p:blipFill>
        <p:spPr>
          <a:xfrm>
            <a:off x="22809741" y="12123252"/>
            <a:ext cx="1373300" cy="1371600"/>
          </a:xfrm>
          <a:prstGeom prst="rect">
            <a:avLst/>
          </a:prstGeom>
          <a:ln>
            <a:noFill/>
          </a:ln>
          <a:effectLst>
            <a:outerShdw blurRad="292100" dist="139700" dir="2700000" algn="tl" rotWithShape="0">
              <a:srgbClr val="333333">
                <a:alpha val="65000"/>
              </a:srgbClr>
            </a:outerShdw>
          </a:effectLst>
        </p:spPr>
      </p:pic>
      <p:sp>
        <p:nvSpPr>
          <p:cNvPr id="14" name="TextBox 13">
            <a:extLst>
              <a:ext uri="{FF2B5EF4-FFF2-40B4-BE49-F238E27FC236}">
                <a16:creationId xmlns:a16="http://schemas.microsoft.com/office/drawing/2014/main" id="{68EDDED6-9ED7-7E45-AB15-3F1DF37F64BA}"/>
              </a:ext>
            </a:extLst>
          </p:cNvPr>
          <p:cNvSpPr txBox="1"/>
          <p:nvPr/>
        </p:nvSpPr>
        <p:spPr>
          <a:xfrm>
            <a:off x="578198" y="3916499"/>
            <a:ext cx="5573810" cy="830997"/>
          </a:xfrm>
          <a:prstGeom prst="rect">
            <a:avLst/>
          </a:prstGeom>
          <a:noFill/>
        </p:spPr>
        <p:txBody>
          <a:bodyPr wrap="square" rtlCol="0" anchor="ctr">
            <a:spAutoFit/>
          </a:bodyPr>
          <a:lstStyle/>
          <a:p>
            <a:pPr algn="ctr"/>
            <a:r>
              <a:rPr lang="en-US" sz="4800" b="1" dirty="0">
                <a:solidFill>
                  <a:srgbClr val="6B88B0"/>
                </a:solidFill>
                <a:ea typeface="Azo Sans" charset="0"/>
                <a:cs typeface="Azo Sans" charset="0"/>
              </a:rPr>
              <a:t>51%</a:t>
            </a:r>
          </a:p>
        </p:txBody>
      </p:sp>
      <p:sp>
        <p:nvSpPr>
          <p:cNvPr id="15" name="TextBox 14">
            <a:extLst>
              <a:ext uri="{FF2B5EF4-FFF2-40B4-BE49-F238E27FC236}">
                <a16:creationId xmlns:a16="http://schemas.microsoft.com/office/drawing/2014/main" id="{523302DE-C360-2248-AF6D-CBAC52B87D97}"/>
              </a:ext>
            </a:extLst>
          </p:cNvPr>
          <p:cNvSpPr txBox="1"/>
          <p:nvPr/>
        </p:nvSpPr>
        <p:spPr>
          <a:xfrm>
            <a:off x="556418" y="5103057"/>
            <a:ext cx="5573810" cy="830997"/>
          </a:xfrm>
          <a:prstGeom prst="rect">
            <a:avLst/>
          </a:prstGeom>
          <a:noFill/>
        </p:spPr>
        <p:txBody>
          <a:bodyPr wrap="square" rtlCol="0" anchor="ctr">
            <a:spAutoFit/>
          </a:bodyPr>
          <a:lstStyle/>
          <a:p>
            <a:pPr algn="ctr"/>
            <a:r>
              <a:rPr lang="en-US" sz="4800" b="1" dirty="0">
                <a:solidFill>
                  <a:srgbClr val="6B88B0"/>
                </a:solidFill>
                <a:ea typeface="Azo Sans" charset="0"/>
                <a:cs typeface="Azo Sans" charset="0"/>
              </a:rPr>
              <a:t>74%</a:t>
            </a:r>
          </a:p>
        </p:txBody>
      </p:sp>
      <p:sp>
        <p:nvSpPr>
          <p:cNvPr id="16" name="TextBox 15">
            <a:extLst>
              <a:ext uri="{FF2B5EF4-FFF2-40B4-BE49-F238E27FC236}">
                <a16:creationId xmlns:a16="http://schemas.microsoft.com/office/drawing/2014/main" id="{D1DDFF50-D103-7D48-BAE2-03DEE5885B58}"/>
              </a:ext>
            </a:extLst>
          </p:cNvPr>
          <p:cNvSpPr txBox="1"/>
          <p:nvPr/>
        </p:nvSpPr>
        <p:spPr>
          <a:xfrm>
            <a:off x="567300" y="6289595"/>
            <a:ext cx="5573810" cy="830997"/>
          </a:xfrm>
          <a:prstGeom prst="rect">
            <a:avLst/>
          </a:prstGeom>
          <a:noFill/>
        </p:spPr>
        <p:txBody>
          <a:bodyPr wrap="square" rtlCol="0" anchor="ctr">
            <a:spAutoFit/>
          </a:bodyPr>
          <a:lstStyle/>
          <a:p>
            <a:pPr algn="ctr"/>
            <a:r>
              <a:rPr lang="en-US" sz="4800" b="1" dirty="0">
                <a:solidFill>
                  <a:srgbClr val="6B88B0"/>
                </a:solidFill>
                <a:ea typeface="Azo Sans" charset="0"/>
                <a:cs typeface="Azo Sans" charset="0"/>
              </a:rPr>
              <a:t>100%</a:t>
            </a:r>
          </a:p>
        </p:txBody>
      </p:sp>
      <p:sp>
        <p:nvSpPr>
          <p:cNvPr id="17" name="TextBox 16">
            <a:extLst>
              <a:ext uri="{FF2B5EF4-FFF2-40B4-BE49-F238E27FC236}">
                <a16:creationId xmlns:a16="http://schemas.microsoft.com/office/drawing/2014/main" id="{87C0F9EB-DED3-E84A-8C61-52C1B94AFC6E}"/>
              </a:ext>
            </a:extLst>
          </p:cNvPr>
          <p:cNvSpPr txBox="1"/>
          <p:nvPr/>
        </p:nvSpPr>
        <p:spPr>
          <a:xfrm>
            <a:off x="578178" y="7476147"/>
            <a:ext cx="5573810" cy="830997"/>
          </a:xfrm>
          <a:prstGeom prst="rect">
            <a:avLst/>
          </a:prstGeom>
          <a:noFill/>
        </p:spPr>
        <p:txBody>
          <a:bodyPr wrap="square" rtlCol="0" anchor="ctr">
            <a:spAutoFit/>
          </a:bodyPr>
          <a:lstStyle/>
          <a:p>
            <a:pPr algn="ctr"/>
            <a:r>
              <a:rPr lang="en-US" sz="4800" b="1" dirty="0">
                <a:solidFill>
                  <a:srgbClr val="6B88B0"/>
                </a:solidFill>
                <a:ea typeface="Azo Sans" charset="0"/>
                <a:cs typeface="Azo Sans" charset="0"/>
              </a:rPr>
              <a:t>133%</a:t>
            </a:r>
          </a:p>
        </p:txBody>
      </p:sp>
      <p:sp>
        <p:nvSpPr>
          <p:cNvPr id="18" name="TextBox 17">
            <a:extLst>
              <a:ext uri="{FF2B5EF4-FFF2-40B4-BE49-F238E27FC236}">
                <a16:creationId xmlns:a16="http://schemas.microsoft.com/office/drawing/2014/main" id="{7847BD79-9D07-714F-A70B-F9B2BB2B7D98}"/>
              </a:ext>
            </a:extLst>
          </p:cNvPr>
          <p:cNvSpPr txBox="1"/>
          <p:nvPr/>
        </p:nvSpPr>
        <p:spPr>
          <a:xfrm>
            <a:off x="556398" y="8662691"/>
            <a:ext cx="5573810" cy="830997"/>
          </a:xfrm>
          <a:prstGeom prst="rect">
            <a:avLst/>
          </a:prstGeom>
          <a:noFill/>
        </p:spPr>
        <p:txBody>
          <a:bodyPr wrap="square" rtlCol="0" anchor="ctr">
            <a:spAutoFit/>
          </a:bodyPr>
          <a:lstStyle/>
          <a:p>
            <a:pPr algn="ctr"/>
            <a:r>
              <a:rPr lang="en-US" sz="4800" b="1" dirty="0">
                <a:solidFill>
                  <a:srgbClr val="6B88B0"/>
                </a:solidFill>
                <a:ea typeface="Azo Sans" charset="0"/>
                <a:cs typeface="Azo Sans" charset="0"/>
              </a:rPr>
              <a:t>171%</a:t>
            </a:r>
          </a:p>
        </p:txBody>
      </p:sp>
      <p:sp>
        <p:nvSpPr>
          <p:cNvPr id="19" name="TextBox 18">
            <a:extLst>
              <a:ext uri="{FF2B5EF4-FFF2-40B4-BE49-F238E27FC236}">
                <a16:creationId xmlns:a16="http://schemas.microsoft.com/office/drawing/2014/main" id="{A0192964-ADCE-2843-B807-43652987E380}"/>
              </a:ext>
            </a:extLst>
          </p:cNvPr>
          <p:cNvSpPr txBox="1"/>
          <p:nvPr/>
        </p:nvSpPr>
        <p:spPr>
          <a:xfrm>
            <a:off x="567280" y="9816571"/>
            <a:ext cx="5573810" cy="830997"/>
          </a:xfrm>
          <a:prstGeom prst="rect">
            <a:avLst/>
          </a:prstGeom>
          <a:noFill/>
        </p:spPr>
        <p:txBody>
          <a:bodyPr wrap="square" rtlCol="0" anchor="ctr">
            <a:spAutoFit/>
          </a:bodyPr>
          <a:lstStyle/>
          <a:p>
            <a:pPr algn="ctr"/>
            <a:r>
              <a:rPr lang="en-US" sz="4800" b="1" dirty="0">
                <a:solidFill>
                  <a:srgbClr val="6B88B0"/>
                </a:solidFill>
                <a:ea typeface="Azo Sans" charset="0"/>
                <a:cs typeface="Azo Sans" charset="0"/>
              </a:rPr>
              <a:t>217%</a:t>
            </a:r>
          </a:p>
        </p:txBody>
      </p:sp>
      <p:sp>
        <p:nvSpPr>
          <p:cNvPr id="20" name="TextBox 19">
            <a:extLst>
              <a:ext uri="{FF2B5EF4-FFF2-40B4-BE49-F238E27FC236}">
                <a16:creationId xmlns:a16="http://schemas.microsoft.com/office/drawing/2014/main" id="{AB5AC9D7-ECC1-624A-876B-2E8564EE7B92}"/>
              </a:ext>
            </a:extLst>
          </p:cNvPr>
          <p:cNvSpPr txBox="1"/>
          <p:nvPr/>
        </p:nvSpPr>
        <p:spPr>
          <a:xfrm>
            <a:off x="578158" y="11003117"/>
            <a:ext cx="5573810" cy="830997"/>
          </a:xfrm>
          <a:prstGeom prst="rect">
            <a:avLst/>
          </a:prstGeom>
          <a:noFill/>
        </p:spPr>
        <p:txBody>
          <a:bodyPr wrap="square" rtlCol="0" anchor="ctr">
            <a:spAutoFit/>
          </a:bodyPr>
          <a:lstStyle/>
          <a:p>
            <a:pPr algn="ctr"/>
            <a:r>
              <a:rPr lang="en-US" sz="4800" b="1" dirty="0">
                <a:solidFill>
                  <a:srgbClr val="6B88B0"/>
                </a:solidFill>
                <a:ea typeface="Azo Sans" charset="0"/>
                <a:cs typeface="Azo Sans" charset="0"/>
              </a:rPr>
              <a:t>273%</a:t>
            </a:r>
          </a:p>
        </p:txBody>
      </p:sp>
      <p:sp>
        <p:nvSpPr>
          <p:cNvPr id="21" name="TextBox 20">
            <a:extLst>
              <a:ext uri="{FF2B5EF4-FFF2-40B4-BE49-F238E27FC236}">
                <a16:creationId xmlns:a16="http://schemas.microsoft.com/office/drawing/2014/main" id="{E2D65C31-129D-7443-A898-C8EA1F2E1904}"/>
              </a:ext>
            </a:extLst>
          </p:cNvPr>
          <p:cNvSpPr txBox="1"/>
          <p:nvPr/>
        </p:nvSpPr>
        <p:spPr>
          <a:xfrm>
            <a:off x="556382" y="12189663"/>
            <a:ext cx="5573810" cy="830997"/>
          </a:xfrm>
          <a:prstGeom prst="rect">
            <a:avLst/>
          </a:prstGeom>
          <a:noFill/>
        </p:spPr>
        <p:txBody>
          <a:bodyPr wrap="square" rtlCol="0" anchor="ctr">
            <a:spAutoFit/>
          </a:bodyPr>
          <a:lstStyle/>
          <a:p>
            <a:pPr algn="ctr"/>
            <a:r>
              <a:rPr lang="en-US" sz="4800" b="1" dirty="0">
                <a:solidFill>
                  <a:srgbClr val="6B88B0"/>
                </a:solidFill>
                <a:ea typeface="Azo Sans" charset="0"/>
                <a:cs typeface="Azo Sans" charset="0"/>
              </a:rPr>
              <a:t>340%</a:t>
            </a:r>
          </a:p>
        </p:txBody>
      </p:sp>
      <p:pic>
        <p:nvPicPr>
          <p:cNvPr id="4" name="Picture 3" descr="A screenshot of a cell phone&#10;&#10;Description automatically generated">
            <a:extLst>
              <a:ext uri="{FF2B5EF4-FFF2-40B4-BE49-F238E27FC236}">
                <a16:creationId xmlns:a16="http://schemas.microsoft.com/office/drawing/2014/main" id="{8B681F3A-F1B6-234A-B864-68D70BE720E7}"/>
              </a:ext>
            </a:extLst>
          </p:cNvPr>
          <p:cNvPicPr>
            <a:picLocks noChangeAspect="1"/>
          </p:cNvPicPr>
          <p:nvPr/>
        </p:nvPicPr>
        <p:blipFill>
          <a:blip r:embed="rId7"/>
          <a:stretch>
            <a:fillRect/>
          </a:stretch>
        </p:blipFill>
        <p:spPr>
          <a:xfrm>
            <a:off x="2859880" y="2509898"/>
            <a:ext cx="17587913" cy="11045914"/>
          </a:xfrm>
          <a:prstGeom prst="rect">
            <a:avLst/>
          </a:prstGeom>
        </p:spPr>
      </p:pic>
    </p:spTree>
    <p:extLst>
      <p:ext uri="{BB962C8B-B14F-4D97-AF65-F5344CB8AC3E}">
        <p14:creationId xmlns:p14="http://schemas.microsoft.com/office/powerpoint/2010/main" val="294178041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repeatCount="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0" presetClass="path" presetSubtype="0" accel="50000" decel="50000" fill="hold" nodeType="clickEffect">
                                  <p:stCondLst>
                                    <p:cond delay="0"/>
                                  </p:stCondLst>
                                  <p:childTnLst>
                                    <p:animMotion origin="layout" path="M -0.03658 0.02002 L 0.14588 0.02002 " pathEditMode="relative" ptsTypes="AA">
                                      <p:cBhvr>
                                        <p:cTn id="11" dur="2000" fill="hold"/>
                                        <p:tgtEl>
                                          <p:spTgt spid="4"/>
                                        </p:tgtEl>
                                        <p:attrNameLst>
                                          <p:attrName>ppt_x</p:attrName>
                                          <p:attrName>ppt_y</p:attrName>
                                        </p:attrNameLst>
                                      </p:cBhvr>
                                    </p:animMotion>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1000"/>
                                        <p:tgtEl>
                                          <p:spTgt spid="13"/>
                                        </p:tgtEl>
                                      </p:cBhvr>
                                    </p:animEffect>
                                  </p:childTnLst>
                                </p:cTn>
                              </p:par>
                            </p:childTnLst>
                          </p:cTn>
                        </p:par>
                        <p:par>
                          <p:cTn id="16" fill="hold">
                            <p:stCondLst>
                              <p:cond delay="3000"/>
                            </p:stCondLst>
                            <p:childTnLst>
                              <p:par>
                                <p:cTn id="17" presetID="22" presetClass="entr" presetSubtype="8"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left)">
                                      <p:cBhvr>
                                        <p:cTn id="19" dur="1000"/>
                                        <p:tgtEl>
                                          <p:spTgt spid="21"/>
                                        </p:tgtEl>
                                      </p:cBhvr>
                                    </p:animEffect>
                                  </p:childTnLst>
                                </p:cTn>
                              </p:par>
                            </p:childTnLst>
                          </p:cTn>
                        </p:par>
                        <p:par>
                          <p:cTn id="20" fill="hold">
                            <p:stCondLst>
                              <p:cond delay="4000"/>
                            </p:stCondLst>
                            <p:childTnLst>
                              <p:par>
                                <p:cTn id="21" presetID="22" presetClass="entr" presetSubtype="8"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left)">
                                      <p:cBhvr>
                                        <p:cTn id="23" dur="1000"/>
                                        <p:tgtEl>
                                          <p:spTgt spid="20"/>
                                        </p:tgtEl>
                                      </p:cBhvr>
                                    </p:animEffect>
                                  </p:childTnLst>
                                </p:cTn>
                              </p:par>
                            </p:childTnLst>
                          </p:cTn>
                        </p:par>
                        <p:par>
                          <p:cTn id="24" fill="hold">
                            <p:stCondLst>
                              <p:cond delay="5000"/>
                            </p:stCondLst>
                            <p:childTnLst>
                              <p:par>
                                <p:cTn id="25" presetID="22" presetClass="entr" presetSubtype="8"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1000"/>
                                        <p:tgtEl>
                                          <p:spTgt spid="19"/>
                                        </p:tgtEl>
                                      </p:cBhvr>
                                    </p:animEffect>
                                  </p:childTnLst>
                                </p:cTn>
                              </p:par>
                            </p:childTnLst>
                          </p:cTn>
                        </p:par>
                        <p:par>
                          <p:cTn id="28" fill="hold">
                            <p:stCondLst>
                              <p:cond delay="6000"/>
                            </p:stCondLst>
                            <p:childTnLst>
                              <p:par>
                                <p:cTn id="29" presetID="22" presetClass="entr" presetSubtype="8" fill="hold" grpId="0"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left)">
                                      <p:cBhvr>
                                        <p:cTn id="31" dur="1000"/>
                                        <p:tgtEl>
                                          <p:spTgt spid="18"/>
                                        </p:tgtEl>
                                      </p:cBhvr>
                                    </p:animEffect>
                                  </p:childTnLst>
                                </p:cTn>
                              </p:par>
                            </p:childTnLst>
                          </p:cTn>
                        </p:par>
                        <p:par>
                          <p:cTn id="32" fill="hold">
                            <p:stCondLst>
                              <p:cond delay="7000"/>
                            </p:stCondLst>
                            <p:childTnLst>
                              <p:par>
                                <p:cTn id="33" presetID="22" presetClass="entr" presetSubtype="8" fill="hold" grpId="0"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left)">
                                      <p:cBhvr>
                                        <p:cTn id="35" dur="1000"/>
                                        <p:tgtEl>
                                          <p:spTgt spid="17"/>
                                        </p:tgtEl>
                                      </p:cBhvr>
                                    </p:animEffect>
                                  </p:childTnLst>
                                </p:cTn>
                              </p:par>
                            </p:childTnLst>
                          </p:cTn>
                        </p:par>
                        <p:par>
                          <p:cTn id="36" fill="hold">
                            <p:stCondLst>
                              <p:cond delay="8000"/>
                            </p:stCondLst>
                            <p:childTnLst>
                              <p:par>
                                <p:cTn id="37" presetID="22" presetClass="entr" presetSubtype="8" fill="hold" grpId="0"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left)">
                                      <p:cBhvr>
                                        <p:cTn id="39" dur="1000"/>
                                        <p:tgtEl>
                                          <p:spTgt spid="16"/>
                                        </p:tgtEl>
                                      </p:cBhvr>
                                    </p:animEffect>
                                  </p:childTnLst>
                                </p:cTn>
                              </p:par>
                            </p:childTnLst>
                          </p:cTn>
                        </p:par>
                        <p:par>
                          <p:cTn id="40" fill="hold">
                            <p:stCondLst>
                              <p:cond delay="9000"/>
                            </p:stCondLst>
                            <p:childTnLst>
                              <p:par>
                                <p:cTn id="41" presetID="22" presetClass="entr" presetSubtype="8" fill="hold" grpId="0" nodeType="after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left)">
                                      <p:cBhvr>
                                        <p:cTn id="43" dur="1000"/>
                                        <p:tgtEl>
                                          <p:spTgt spid="15"/>
                                        </p:tgtEl>
                                      </p:cBhvr>
                                    </p:animEffect>
                                  </p:childTnLst>
                                </p:cTn>
                              </p:par>
                            </p:childTnLst>
                          </p:cTn>
                        </p:par>
                        <p:par>
                          <p:cTn id="44" fill="hold">
                            <p:stCondLst>
                              <p:cond delay="10000"/>
                            </p:stCondLst>
                            <p:childTnLst>
                              <p:par>
                                <p:cTn id="45" presetID="22" presetClass="entr" presetSubtype="8" fill="hold" grpId="0"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left)">
                                      <p:cBhvr>
                                        <p:cTn id="4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P spid="19" grpId="0"/>
      <p:bldP spid="20" grpId="0"/>
      <p:bldP spid="2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93">
            <a:extLst>
              <a:ext uri="{FF2B5EF4-FFF2-40B4-BE49-F238E27FC236}">
                <a16:creationId xmlns:a16="http://schemas.microsoft.com/office/drawing/2014/main" id="{E26AD35A-5FC6-1B40-8CA4-8A4A96A7D7C4}"/>
              </a:ext>
            </a:extLst>
          </p:cNvPr>
          <p:cNvPicPr>
            <a:picLocks noChangeAspect="1"/>
          </p:cNvPicPr>
          <p:nvPr/>
        </p:nvPicPr>
        <p:blipFill>
          <a:blip r:embed="rId2">
            <a:extLst>
              <a:ext uri="{BEBA8EAE-BF5A-486C-A8C5-ECC9F3942E4B}">
                <a14:imgProps xmlns:a14="http://schemas.microsoft.com/office/drawing/2010/main">
                  <a14:imgLayer>
                    <a14:imgEffect>
                      <a14:brightnessContrast contrast="-3000"/>
                    </a14:imgEffect>
                  </a14:imgLayer>
                </a14:imgProps>
              </a:ext>
            </a:extLst>
          </a:blip>
          <a:stretch>
            <a:fillRect/>
          </a:stretch>
        </p:blipFill>
        <p:spPr>
          <a:xfrm>
            <a:off x="1585" y="-2"/>
            <a:ext cx="24384004" cy="13716004"/>
          </a:xfrm>
          <a:prstGeom prst="rect">
            <a:avLst/>
          </a:prstGeom>
        </p:spPr>
      </p:pic>
      <p:sp>
        <p:nvSpPr>
          <p:cNvPr id="250" name="object 4"/>
          <p:cNvSpPr/>
          <p:nvPr/>
        </p:nvSpPr>
        <p:spPr>
          <a:xfrm>
            <a:off x="2571365" y="1235772"/>
            <a:ext cx="2298836" cy="2298836"/>
          </a:xfrm>
          <a:custGeom>
            <a:avLst/>
            <a:gdLst/>
            <a:ahLst/>
            <a:cxnLst/>
            <a:rect l="l" t="t" r="r" b="b"/>
            <a:pathLst>
              <a:path w="1895475" h="1895475">
                <a:moveTo>
                  <a:pt x="947562" y="0"/>
                </a:moveTo>
                <a:lnTo>
                  <a:pt x="898801" y="1232"/>
                </a:lnTo>
                <a:lnTo>
                  <a:pt x="850679" y="4892"/>
                </a:lnTo>
                <a:lnTo>
                  <a:pt x="803258" y="10918"/>
                </a:lnTo>
                <a:lnTo>
                  <a:pt x="756595" y="19251"/>
                </a:lnTo>
                <a:lnTo>
                  <a:pt x="710752" y="29831"/>
                </a:lnTo>
                <a:lnTo>
                  <a:pt x="665786" y="42600"/>
                </a:lnTo>
                <a:lnTo>
                  <a:pt x="621758" y="57497"/>
                </a:lnTo>
                <a:lnTo>
                  <a:pt x="578728" y="74464"/>
                </a:lnTo>
                <a:lnTo>
                  <a:pt x="536755" y="93439"/>
                </a:lnTo>
                <a:lnTo>
                  <a:pt x="495898" y="114365"/>
                </a:lnTo>
                <a:lnTo>
                  <a:pt x="456217" y="137181"/>
                </a:lnTo>
                <a:lnTo>
                  <a:pt x="417771" y="161828"/>
                </a:lnTo>
                <a:lnTo>
                  <a:pt x="380620" y="188246"/>
                </a:lnTo>
                <a:lnTo>
                  <a:pt x="344824" y="216376"/>
                </a:lnTo>
                <a:lnTo>
                  <a:pt x="310442" y="246158"/>
                </a:lnTo>
                <a:lnTo>
                  <a:pt x="277534" y="277533"/>
                </a:lnTo>
                <a:lnTo>
                  <a:pt x="246159" y="310441"/>
                </a:lnTo>
                <a:lnTo>
                  <a:pt x="216377" y="344823"/>
                </a:lnTo>
                <a:lnTo>
                  <a:pt x="188247" y="380618"/>
                </a:lnTo>
                <a:lnTo>
                  <a:pt x="161828" y="417768"/>
                </a:lnTo>
                <a:lnTo>
                  <a:pt x="137181" y="456214"/>
                </a:lnTo>
                <a:lnTo>
                  <a:pt x="114365" y="495894"/>
                </a:lnTo>
                <a:lnTo>
                  <a:pt x="93439" y="536751"/>
                </a:lnTo>
                <a:lnTo>
                  <a:pt x="74464" y="578724"/>
                </a:lnTo>
                <a:lnTo>
                  <a:pt x="57497" y="621753"/>
                </a:lnTo>
                <a:lnTo>
                  <a:pt x="42600" y="665781"/>
                </a:lnTo>
                <a:lnTo>
                  <a:pt x="29831" y="710745"/>
                </a:lnTo>
                <a:lnTo>
                  <a:pt x="19251" y="756588"/>
                </a:lnTo>
                <a:lnTo>
                  <a:pt x="10918" y="803250"/>
                </a:lnTo>
                <a:lnTo>
                  <a:pt x="4892" y="850671"/>
                </a:lnTo>
                <a:lnTo>
                  <a:pt x="1232" y="898791"/>
                </a:lnTo>
                <a:lnTo>
                  <a:pt x="0" y="947552"/>
                </a:lnTo>
                <a:lnTo>
                  <a:pt x="1232" y="996313"/>
                </a:lnTo>
                <a:lnTo>
                  <a:pt x="4892" y="1044435"/>
                </a:lnTo>
                <a:lnTo>
                  <a:pt x="10918" y="1091856"/>
                </a:lnTo>
                <a:lnTo>
                  <a:pt x="19251" y="1138519"/>
                </a:lnTo>
                <a:lnTo>
                  <a:pt x="29831" y="1184362"/>
                </a:lnTo>
                <a:lnTo>
                  <a:pt x="42600" y="1229328"/>
                </a:lnTo>
                <a:lnTo>
                  <a:pt x="57497" y="1273356"/>
                </a:lnTo>
                <a:lnTo>
                  <a:pt x="74464" y="1316386"/>
                </a:lnTo>
                <a:lnTo>
                  <a:pt x="93439" y="1358359"/>
                </a:lnTo>
                <a:lnTo>
                  <a:pt x="114365" y="1399216"/>
                </a:lnTo>
                <a:lnTo>
                  <a:pt x="137181" y="1438898"/>
                </a:lnTo>
                <a:lnTo>
                  <a:pt x="161828" y="1477343"/>
                </a:lnTo>
                <a:lnTo>
                  <a:pt x="188247" y="1514494"/>
                </a:lnTo>
                <a:lnTo>
                  <a:pt x="216377" y="1550290"/>
                </a:lnTo>
                <a:lnTo>
                  <a:pt x="246159" y="1584672"/>
                </a:lnTo>
                <a:lnTo>
                  <a:pt x="277534" y="1617580"/>
                </a:lnTo>
                <a:lnTo>
                  <a:pt x="310442" y="1648955"/>
                </a:lnTo>
                <a:lnTo>
                  <a:pt x="344824" y="1678737"/>
                </a:lnTo>
                <a:lnTo>
                  <a:pt x="380620" y="1706867"/>
                </a:lnTo>
                <a:lnTo>
                  <a:pt x="417771" y="1733286"/>
                </a:lnTo>
                <a:lnTo>
                  <a:pt x="456217" y="1757933"/>
                </a:lnTo>
                <a:lnTo>
                  <a:pt x="495898" y="1780749"/>
                </a:lnTo>
                <a:lnTo>
                  <a:pt x="536755" y="1801675"/>
                </a:lnTo>
                <a:lnTo>
                  <a:pt x="578728" y="1820650"/>
                </a:lnTo>
                <a:lnTo>
                  <a:pt x="621758" y="1837617"/>
                </a:lnTo>
                <a:lnTo>
                  <a:pt x="665786" y="1852514"/>
                </a:lnTo>
                <a:lnTo>
                  <a:pt x="710752" y="1865283"/>
                </a:lnTo>
                <a:lnTo>
                  <a:pt x="756595" y="1875863"/>
                </a:lnTo>
                <a:lnTo>
                  <a:pt x="803258" y="1884197"/>
                </a:lnTo>
                <a:lnTo>
                  <a:pt x="850679" y="1890222"/>
                </a:lnTo>
                <a:lnTo>
                  <a:pt x="898801" y="1893882"/>
                </a:lnTo>
                <a:lnTo>
                  <a:pt x="947562" y="1895115"/>
                </a:lnTo>
                <a:lnTo>
                  <a:pt x="996324" y="1893882"/>
                </a:lnTo>
                <a:lnTo>
                  <a:pt x="1044445" y="1890222"/>
                </a:lnTo>
                <a:lnTo>
                  <a:pt x="1091867" y="1884197"/>
                </a:lnTo>
                <a:lnTo>
                  <a:pt x="1138529" y="1875863"/>
                </a:lnTo>
                <a:lnTo>
                  <a:pt x="1184373" y="1865283"/>
                </a:lnTo>
                <a:lnTo>
                  <a:pt x="1229338" y="1852514"/>
                </a:lnTo>
                <a:lnTo>
                  <a:pt x="1273366" y="1837617"/>
                </a:lnTo>
                <a:lnTo>
                  <a:pt x="1316396" y="1820650"/>
                </a:lnTo>
                <a:lnTo>
                  <a:pt x="1358370" y="1801675"/>
                </a:lnTo>
                <a:lnTo>
                  <a:pt x="1399227" y="1780749"/>
                </a:lnTo>
                <a:lnTo>
                  <a:pt x="1438908" y="1757933"/>
                </a:lnTo>
                <a:lnTo>
                  <a:pt x="1477354" y="1733286"/>
                </a:lnTo>
                <a:lnTo>
                  <a:pt x="1514504" y="1706867"/>
                </a:lnTo>
                <a:lnTo>
                  <a:pt x="1550300" y="1678737"/>
                </a:lnTo>
                <a:lnTo>
                  <a:pt x="1584682" y="1648955"/>
                </a:lnTo>
                <a:lnTo>
                  <a:pt x="1617590" y="1617580"/>
                </a:lnTo>
                <a:lnTo>
                  <a:pt x="1648965" y="1584672"/>
                </a:lnTo>
                <a:lnTo>
                  <a:pt x="1678748" y="1550290"/>
                </a:lnTo>
                <a:lnTo>
                  <a:pt x="1706878" y="1514494"/>
                </a:lnTo>
                <a:lnTo>
                  <a:pt x="1733296" y="1477343"/>
                </a:lnTo>
                <a:lnTo>
                  <a:pt x="1757943" y="1438898"/>
                </a:lnTo>
                <a:lnTo>
                  <a:pt x="1780759" y="1399216"/>
                </a:lnTo>
                <a:lnTo>
                  <a:pt x="1801685" y="1358359"/>
                </a:lnTo>
                <a:lnTo>
                  <a:pt x="1820661" y="1316386"/>
                </a:lnTo>
                <a:lnTo>
                  <a:pt x="1837627" y="1273356"/>
                </a:lnTo>
                <a:lnTo>
                  <a:pt x="1852524" y="1229328"/>
                </a:lnTo>
                <a:lnTo>
                  <a:pt x="1865293" y="1184362"/>
                </a:lnTo>
                <a:lnTo>
                  <a:pt x="1875874" y="1138519"/>
                </a:lnTo>
                <a:lnTo>
                  <a:pt x="1884207" y="1091856"/>
                </a:lnTo>
                <a:lnTo>
                  <a:pt x="1890233" y="1044435"/>
                </a:lnTo>
                <a:lnTo>
                  <a:pt x="1893892" y="996313"/>
                </a:lnTo>
                <a:lnTo>
                  <a:pt x="1895125" y="947552"/>
                </a:lnTo>
                <a:lnTo>
                  <a:pt x="1893892" y="898791"/>
                </a:lnTo>
                <a:lnTo>
                  <a:pt x="1890233" y="850671"/>
                </a:lnTo>
                <a:lnTo>
                  <a:pt x="1884207" y="803250"/>
                </a:lnTo>
                <a:lnTo>
                  <a:pt x="1875874" y="756588"/>
                </a:lnTo>
                <a:lnTo>
                  <a:pt x="1865293" y="710745"/>
                </a:lnTo>
                <a:lnTo>
                  <a:pt x="1852524" y="665781"/>
                </a:lnTo>
                <a:lnTo>
                  <a:pt x="1837627" y="621753"/>
                </a:lnTo>
                <a:lnTo>
                  <a:pt x="1820661" y="578724"/>
                </a:lnTo>
                <a:lnTo>
                  <a:pt x="1801685" y="536751"/>
                </a:lnTo>
                <a:lnTo>
                  <a:pt x="1780759" y="495894"/>
                </a:lnTo>
                <a:lnTo>
                  <a:pt x="1757943" y="456214"/>
                </a:lnTo>
                <a:lnTo>
                  <a:pt x="1733296" y="417768"/>
                </a:lnTo>
                <a:lnTo>
                  <a:pt x="1706878" y="380618"/>
                </a:lnTo>
                <a:lnTo>
                  <a:pt x="1678748" y="344823"/>
                </a:lnTo>
                <a:lnTo>
                  <a:pt x="1648965" y="310441"/>
                </a:lnTo>
                <a:lnTo>
                  <a:pt x="1617590" y="277533"/>
                </a:lnTo>
                <a:lnTo>
                  <a:pt x="1584682" y="246158"/>
                </a:lnTo>
                <a:lnTo>
                  <a:pt x="1550300" y="216376"/>
                </a:lnTo>
                <a:lnTo>
                  <a:pt x="1514504" y="188246"/>
                </a:lnTo>
                <a:lnTo>
                  <a:pt x="1477354" y="161828"/>
                </a:lnTo>
                <a:lnTo>
                  <a:pt x="1438908" y="137181"/>
                </a:lnTo>
                <a:lnTo>
                  <a:pt x="1399227" y="114365"/>
                </a:lnTo>
                <a:lnTo>
                  <a:pt x="1358370" y="93439"/>
                </a:lnTo>
                <a:lnTo>
                  <a:pt x="1316396" y="74464"/>
                </a:lnTo>
                <a:lnTo>
                  <a:pt x="1273366" y="57497"/>
                </a:lnTo>
                <a:lnTo>
                  <a:pt x="1229338" y="42600"/>
                </a:lnTo>
                <a:lnTo>
                  <a:pt x="1184373" y="29831"/>
                </a:lnTo>
                <a:lnTo>
                  <a:pt x="1138529" y="19251"/>
                </a:lnTo>
                <a:lnTo>
                  <a:pt x="1091867" y="10918"/>
                </a:lnTo>
                <a:lnTo>
                  <a:pt x="1044445" y="4892"/>
                </a:lnTo>
                <a:lnTo>
                  <a:pt x="996324" y="1232"/>
                </a:lnTo>
                <a:lnTo>
                  <a:pt x="947562" y="0"/>
                </a:lnTo>
                <a:close/>
              </a:path>
            </a:pathLst>
          </a:custGeom>
          <a:solidFill>
            <a:srgbClr val="644C78"/>
          </a:solidFill>
        </p:spPr>
        <p:txBody>
          <a:bodyPr wrap="square" lIns="0" tIns="0" rIns="0" bIns="0" rtlCol="0"/>
          <a:lstStyle/>
          <a:p>
            <a:pPr defTabSz="1828800">
              <a:defRPr/>
            </a:pPr>
            <a:endParaRPr sz="2184">
              <a:solidFill>
                <a:srgbClr val="634B78"/>
              </a:solidFill>
              <a:latin typeface="Calibri" panose="020F0502020204030204"/>
            </a:endParaRPr>
          </a:p>
        </p:txBody>
      </p:sp>
      <p:sp>
        <p:nvSpPr>
          <p:cNvPr id="252" name="Rectangle 251"/>
          <p:cNvSpPr/>
          <p:nvPr/>
        </p:nvSpPr>
        <p:spPr>
          <a:xfrm>
            <a:off x="1712104" y="7610723"/>
            <a:ext cx="5416782" cy="2271006"/>
          </a:xfrm>
          <a:prstGeom prst="rect">
            <a:avLst/>
          </a:prstGeom>
        </p:spPr>
        <p:txBody>
          <a:bodyPr wrap="square" lIns="0" tIns="0" rIns="0" bIns="0">
            <a:spAutoFit/>
          </a:bodyPr>
          <a:lstStyle/>
          <a:p>
            <a:pPr marR="6162" defTabSz="1828800">
              <a:lnSpc>
                <a:spcPct val="125000"/>
              </a:lnSpc>
              <a:defRPr/>
            </a:pPr>
            <a:r>
              <a:rPr lang="en-US" sz="4002" spc="-48" dirty="0">
                <a:solidFill>
                  <a:srgbClr val="999899"/>
                </a:solidFill>
                <a:latin typeface="Azo Sans" charset="0"/>
                <a:ea typeface="Azo Sans" charset="0"/>
                <a:cs typeface="Azo Sans" charset="0"/>
              </a:rPr>
              <a:t>Utilizes uninterrupted compounding interest. Money making money.</a:t>
            </a:r>
            <a:endParaRPr lang="en-US" sz="4002" dirty="0">
              <a:solidFill>
                <a:srgbClr val="999899"/>
              </a:solidFill>
              <a:latin typeface="Azo Sans" charset="0"/>
              <a:ea typeface="Azo Sans" charset="0"/>
              <a:cs typeface="Azo Sans" charset="0"/>
            </a:endParaRPr>
          </a:p>
        </p:txBody>
      </p:sp>
      <p:sp>
        <p:nvSpPr>
          <p:cNvPr id="253" name="Rectangle 252"/>
          <p:cNvSpPr/>
          <p:nvPr/>
        </p:nvSpPr>
        <p:spPr>
          <a:xfrm>
            <a:off x="3079293" y="3843978"/>
            <a:ext cx="1282980" cy="698974"/>
          </a:xfrm>
          <a:prstGeom prst="rect">
            <a:avLst/>
          </a:prstGeom>
        </p:spPr>
        <p:txBody>
          <a:bodyPr wrap="none">
            <a:spAutoFit/>
          </a:bodyPr>
          <a:lstStyle/>
          <a:p>
            <a:pPr algn="ctr" defTabSz="1828800">
              <a:defRPr/>
            </a:pPr>
            <a:r>
              <a:rPr lang="en-US" sz="3942" spc="334" dirty="0">
                <a:solidFill>
                  <a:srgbClr val="634B78"/>
                </a:solidFill>
                <a:latin typeface="Azo Sans"/>
                <a:cs typeface="Azo Sans"/>
              </a:rPr>
              <a:t>THE</a:t>
            </a:r>
            <a:endParaRPr lang="en-US" dirty="0">
              <a:solidFill>
                <a:srgbClr val="634B78"/>
              </a:solidFill>
              <a:latin typeface="Calibri" panose="020F0502020204030204"/>
            </a:endParaRPr>
          </a:p>
        </p:txBody>
      </p:sp>
      <p:sp>
        <p:nvSpPr>
          <p:cNvPr id="254" name="Rectangle 253"/>
          <p:cNvSpPr/>
          <p:nvPr/>
        </p:nvSpPr>
        <p:spPr>
          <a:xfrm>
            <a:off x="1677307" y="4398850"/>
            <a:ext cx="4086952" cy="1193532"/>
          </a:xfrm>
          <a:prstGeom prst="rect">
            <a:avLst/>
          </a:prstGeom>
        </p:spPr>
        <p:txBody>
          <a:bodyPr wrap="none">
            <a:spAutoFit/>
          </a:bodyPr>
          <a:lstStyle/>
          <a:p>
            <a:pPr algn="ctr" defTabSz="1828800">
              <a:defRPr/>
            </a:pPr>
            <a:r>
              <a:rPr lang="en-US" sz="7156" b="1" spc="12" dirty="0">
                <a:solidFill>
                  <a:srgbClr val="634B78"/>
                </a:solidFill>
                <a:latin typeface="Azo Sans"/>
                <a:cs typeface="Azo Sans"/>
              </a:rPr>
              <a:t>WEALTH</a:t>
            </a:r>
            <a:endParaRPr lang="en-US" dirty="0">
              <a:solidFill>
                <a:srgbClr val="634B78"/>
              </a:solidFill>
              <a:latin typeface="Calibri" panose="020F0502020204030204"/>
            </a:endParaRPr>
          </a:p>
        </p:txBody>
      </p:sp>
      <p:sp>
        <p:nvSpPr>
          <p:cNvPr id="255" name="Rectangle 254"/>
          <p:cNvSpPr/>
          <p:nvPr/>
        </p:nvSpPr>
        <p:spPr>
          <a:xfrm>
            <a:off x="2068215" y="5386115"/>
            <a:ext cx="3305136" cy="830997"/>
          </a:xfrm>
          <a:prstGeom prst="rect">
            <a:avLst/>
          </a:prstGeom>
        </p:spPr>
        <p:txBody>
          <a:bodyPr wrap="none">
            <a:spAutoFit/>
          </a:bodyPr>
          <a:lstStyle/>
          <a:p>
            <a:pPr algn="ctr" defTabSz="1828800">
              <a:defRPr/>
            </a:pPr>
            <a:r>
              <a:rPr lang="en-US" sz="4800" b="1" spc="278" dirty="0">
                <a:solidFill>
                  <a:srgbClr val="634B78"/>
                </a:solidFill>
                <a:latin typeface="Azo Sans"/>
                <a:cs typeface="Azo Sans"/>
              </a:rPr>
              <a:t>CREATOR</a:t>
            </a:r>
            <a:endParaRPr lang="en-US" sz="4800" dirty="0">
              <a:solidFill>
                <a:srgbClr val="634B78"/>
              </a:solidFill>
              <a:latin typeface="Calibri" panose="020F0502020204030204"/>
            </a:endParaRPr>
          </a:p>
        </p:txBody>
      </p:sp>
      <p:pic>
        <p:nvPicPr>
          <p:cNvPr id="256" name="Picture 25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0721" y="1180090"/>
            <a:ext cx="2339480" cy="2339480"/>
          </a:xfrm>
          <a:prstGeom prst="rect">
            <a:avLst/>
          </a:prstGeom>
        </p:spPr>
      </p:pic>
      <p:sp>
        <p:nvSpPr>
          <p:cNvPr id="259" name="object 14"/>
          <p:cNvSpPr txBox="1"/>
          <p:nvPr/>
        </p:nvSpPr>
        <p:spPr>
          <a:xfrm>
            <a:off x="20972371" y="1395332"/>
            <a:ext cx="596080" cy="332883"/>
          </a:xfrm>
          <a:prstGeom prst="rect">
            <a:avLst/>
          </a:prstGeom>
        </p:spPr>
        <p:txBody>
          <a:bodyPr vert="horz" wrap="square" lIns="0" tIns="15402" rIns="0" bIns="0" rtlCol="0">
            <a:spAutoFit/>
          </a:bodyPr>
          <a:lstStyle/>
          <a:p>
            <a:pPr marL="15402" defTabSz="1828800">
              <a:spcBef>
                <a:spcPts val="122"/>
              </a:spcBef>
              <a:defRPr/>
            </a:pPr>
            <a:r>
              <a:rPr sz="2062" spc="158" dirty="0">
                <a:solidFill>
                  <a:srgbClr val="634B78"/>
                </a:solidFill>
                <a:latin typeface="Azo Sans"/>
                <a:cs typeface="Azo Sans"/>
              </a:rPr>
              <a:t>THE</a:t>
            </a:r>
            <a:endParaRPr sz="2062">
              <a:solidFill>
                <a:srgbClr val="634B78"/>
              </a:solidFill>
              <a:latin typeface="Azo Sans"/>
              <a:cs typeface="Azo Sans"/>
            </a:endParaRPr>
          </a:p>
        </p:txBody>
      </p:sp>
      <p:sp>
        <p:nvSpPr>
          <p:cNvPr id="260" name="object 15"/>
          <p:cNvSpPr txBox="1"/>
          <p:nvPr/>
        </p:nvSpPr>
        <p:spPr>
          <a:xfrm>
            <a:off x="20221058" y="1688650"/>
            <a:ext cx="2087050" cy="586494"/>
          </a:xfrm>
          <a:prstGeom prst="rect">
            <a:avLst/>
          </a:prstGeom>
        </p:spPr>
        <p:txBody>
          <a:bodyPr vert="horz" wrap="square" lIns="0" tIns="16942" rIns="0" bIns="0" rtlCol="0">
            <a:spAutoFit/>
          </a:bodyPr>
          <a:lstStyle/>
          <a:p>
            <a:pPr marL="15402" defTabSz="1828800">
              <a:spcBef>
                <a:spcPts val="134"/>
              </a:spcBef>
              <a:defRPr/>
            </a:pPr>
            <a:r>
              <a:rPr sz="3700" b="1" spc="72" dirty="0">
                <a:solidFill>
                  <a:srgbClr val="634B78"/>
                </a:solidFill>
                <a:latin typeface="Azo Sans"/>
                <a:cs typeface="Azo Sans"/>
              </a:rPr>
              <a:t>WEA</a:t>
            </a:r>
            <a:r>
              <a:rPr sz="3700" b="1" spc="-272" dirty="0">
                <a:solidFill>
                  <a:srgbClr val="634B78"/>
                </a:solidFill>
                <a:latin typeface="Azo Sans"/>
                <a:cs typeface="Azo Sans"/>
              </a:rPr>
              <a:t>L</a:t>
            </a:r>
            <a:r>
              <a:rPr sz="3700" b="1" spc="72" dirty="0">
                <a:solidFill>
                  <a:srgbClr val="634B78"/>
                </a:solidFill>
                <a:latin typeface="Azo Sans"/>
                <a:cs typeface="Azo Sans"/>
              </a:rPr>
              <a:t>TH</a:t>
            </a:r>
            <a:endParaRPr sz="3700" dirty="0">
              <a:solidFill>
                <a:srgbClr val="634B78"/>
              </a:solidFill>
              <a:latin typeface="Azo Sans"/>
              <a:cs typeface="Azo Sans"/>
            </a:endParaRPr>
          </a:p>
        </p:txBody>
      </p:sp>
      <p:sp>
        <p:nvSpPr>
          <p:cNvPr id="261" name="object 16"/>
          <p:cNvSpPr txBox="1"/>
          <p:nvPr/>
        </p:nvSpPr>
        <p:spPr>
          <a:xfrm>
            <a:off x="20441710" y="2165077"/>
            <a:ext cx="1655778" cy="401983"/>
          </a:xfrm>
          <a:prstGeom prst="rect">
            <a:avLst/>
          </a:prstGeom>
        </p:spPr>
        <p:txBody>
          <a:bodyPr vert="horz" wrap="square" lIns="0" tIns="19254" rIns="0" bIns="0" rtlCol="0">
            <a:spAutoFit/>
          </a:bodyPr>
          <a:lstStyle/>
          <a:p>
            <a:pPr marL="15402" defTabSz="1828800">
              <a:spcBef>
                <a:spcPts val="152"/>
              </a:spcBef>
              <a:defRPr/>
            </a:pPr>
            <a:r>
              <a:rPr sz="2486" b="1" spc="122" dirty="0">
                <a:solidFill>
                  <a:srgbClr val="634B78"/>
                </a:solidFill>
                <a:latin typeface="Azo Sans"/>
                <a:cs typeface="Azo Sans"/>
              </a:rPr>
              <a:t>CREATOR</a:t>
            </a:r>
            <a:endParaRPr sz="2486">
              <a:solidFill>
                <a:srgbClr val="634B78"/>
              </a:solidFill>
              <a:latin typeface="Azo Sans"/>
              <a:cs typeface="Azo Sans"/>
            </a:endParaRPr>
          </a:p>
        </p:txBody>
      </p:sp>
      <p:sp>
        <p:nvSpPr>
          <p:cNvPr id="257" name="object 9"/>
          <p:cNvSpPr txBox="1"/>
          <p:nvPr/>
        </p:nvSpPr>
        <p:spPr>
          <a:xfrm>
            <a:off x="10090582" y="1520568"/>
            <a:ext cx="1997714" cy="888868"/>
          </a:xfrm>
          <a:prstGeom prst="rect">
            <a:avLst/>
          </a:prstGeom>
        </p:spPr>
        <p:txBody>
          <a:bodyPr vert="horz" wrap="square" lIns="0" tIns="15402" rIns="0" bIns="0" rtlCol="0">
            <a:spAutoFit/>
          </a:bodyPr>
          <a:lstStyle/>
          <a:p>
            <a:pPr marL="10782" algn="ctr" defTabSz="1828800">
              <a:lnSpc>
                <a:spcPts val="2396"/>
              </a:lnSpc>
              <a:spcBef>
                <a:spcPts val="122"/>
              </a:spcBef>
              <a:defRPr/>
            </a:pPr>
            <a:r>
              <a:rPr sz="2062" spc="152" dirty="0">
                <a:solidFill>
                  <a:srgbClr val="E1A363">
                    <a:lumMod val="40000"/>
                    <a:lumOff val="60000"/>
                  </a:srgbClr>
                </a:solidFill>
                <a:latin typeface="Azo Sans"/>
                <a:cs typeface="Azo Sans"/>
              </a:rPr>
              <a:t>THE</a:t>
            </a:r>
            <a:endParaRPr sz="2062" dirty="0">
              <a:solidFill>
                <a:srgbClr val="E1A363">
                  <a:lumMod val="40000"/>
                  <a:lumOff val="60000"/>
                </a:srgbClr>
              </a:solidFill>
              <a:latin typeface="Azo Sans"/>
              <a:cs typeface="Azo Sans"/>
            </a:endParaRPr>
          </a:p>
          <a:p>
            <a:pPr algn="ctr" defTabSz="1828800">
              <a:lnSpc>
                <a:spcPts val="4360"/>
              </a:lnSpc>
              <a:defRPr/>
            </a:pPr>
            <a:r>
              <a:rPr sz="3700" b="1" spc="48" dirty="0">
                <a:solidFill>
                  <a:srgbClr val="E1A363">
                    <a:lumMod val="40000"/>
                    <a:lumOff val="60000"/>
                  </a:srgbClr>
                </a:solidFill>
                <a:latin typeface="Azo Sans"/>
                <a:cs typeface="Azo Sans"/>
              </a:rPr>
              <a:t>DEBTOR</a:t>
            </a:r>
            <a:endParaRPr sz="3700" dirty="0">
              <a:solidFill>
                <a:srgbClr val="E1A363">
                  <a:lumMod val="40000"/>
                  <a:lumOff val="60000"/>
                </a:srgbClr>
              </a:solidFill>
              <a:latin typeface="Azo Sans"/>
              <a:cs typeface="Azo Sans"/>
            </a:endParaRPr>
          </a:p>
        </p:txBody>
      </p:sp>
      <p:sp>
        <p:nvSpPr>
          <p:cNvPr id="263" name="object 4"/>
          <p:cNvSpPr/>
          <p:nvPr/>
        </p:nvSpPr>
        <p:spPr>
          <a:xfrm>
            <a:off x="8531509" y="1213916"/>
            <a:ext cx="1253240" cy="1253240"/>
          </a:xfrm>
          <a:custGeom>
            <a:avLst/>
            <a:gdLst/>
            <a:ahLst/>
            <a:cxnLst/>
            <a:rect l="l" t="t" r="r" b="b"/>
            <a:pathLst>
              <a:path w="1895475" h="1895475">
                <a:moveTo>
                  <a:pt x="947562" y="0"/>
                </a:moveTo>
                <a:lnTo>
                  <a:pt x="898801" y="1232"/>
                </a:lnTo>
                <a:lnTo>
                  <a:pt x="850679" y="4892"/>
                </a:lnTo>
                <a:lnTo>
                  <a:pt x="803258" y="10918"/>
                </a:lnTo>
                <a:lnTo>
                  <a:pt x="756595" y="19251"/>
                </a:lnTo>
                <a:lnTo>
                  <a:pt x="710752" y="29831"/>
                </a:lnTo>
                <a:lnTo>
                  <a:pt x="665786" y="42600"/>
                </a:lnTo>
                <a:lnTo>
                  <a:pt x="621758" y="57497"/>
                </a:lnTo>
                <a:lnTo>
                  <a:pt x="578728" y="74464"/>
                </a:lnTo>
                <a:lnTo>
                  <a:pt x="536755" y="93439"/>
                </a:lnTo>
                <a:lnTo>
                  <a:pt x="495898" y="114365"/>
                </a:lnTo>
                <a:lnTo>
                  <a:pt x="456217" y="137181"/>
                </a:lnTo>
                <a:lnTo>
                  <a:pt x="417771" y="161828"/>
                </a:lnTo>
                <a:lnTo>
                  <a:pt x="380620" y="188246"/>
                </a:lnTo>
                <a:lnTo>
                  <a:pt x="344824" y="216376"/>
                </a:lnTo>
                <a:lnTo>
                  <a:pt x="310442" y="246158"/>
                </a:lnTo>
                <a:lnTo>
                  <a:pt x="277534" y="277533"/>
                </a:lnTo>
                <a:lnTo>
                  <a:pt x="246159" y="310441"/>
                </a:lnTo>
                <a:lnTo>
                  <a:pt x="216377" y="344823"/>
                </a:lnTo>
                <a:lnTo>
                  <a:pt x="188247" y="380618"/>
                </a:lnTo>
                <a:lnTo>
                  <a:pt x="161828" y="417768"/>
                </a:lnTo>
                <a:lnTo>
                  <a:pt x="137181" y="456214"/>
                </a:lnTo>
                <a:lnTo>
                  <a:pt x="114365" y="495894"/>
                </a:lnTo>
                <a:lnTo>
                  <a:pt x="93439" y="536751"/>
                </a:lnTo>
                <a:lnTo>
                  <a:pt x="74464" y="578724"/>
                </a:lnTo>
                <a:lnTo>
                  <a:pt x="57497" y="621753"/>
                </a:lnTo>
                <a:lnTo>
                  <a:pt x="42600" y="665781"/>
                </a:lnTo>
                <a:lnTo>
                  <a:pt x="29831" y="710745"/>
                </a:lnTo>
                <a:lnTo>
                  <a:pt x="19251" y="756588"/>
                </a:lnTo>
                <a:lnTo>
                  <a:pt x="10918" y="803250"/>
                </a:lnTo>
                <a:lnTo>
                  <a:pt x="4892" y="850671"/>
                </a:lnTo>
                <a:lnTo>
                  <a:pt x="1232" y="898791"/>
                </a:lnTo>
                <a:lnTo>
                  <a:pt x="0" y="947552"/>
                </a:lnTo>
                <a:lnTo>
                  <a:pt x="1232" y="996313"/>
                </a:lnTo>
                <a:lnTo>
                  <a:pt x="4892" y="1044435"/>
                </a:lnTo>
                <a:lnTo>
                  <a:pt x="10918" y="1091856"/>
                </a:lnTo>
                <a:lnTo>
                  <a:pt x="19251" y="1138519"/>
                </a:lnTo>
                <a:lnTo>
                  <a:pt x="29831" y="1184362"/>
                </a:lnTo>
                <a:lnTo>
                  <a:pt x="42600" y="1229328"/>
                </a:lnTo>
                <a:lnTo>
                  <a:pt x="57497" y="1273356"/>
                </a:lnTo>
                <a:lnTo>
                  <a:pt x="74464" y="1316386"/>
                </a:lnTo>
                <a:lnTo>
                  <a:pt x="93439" y="1358359"/>
                </a:lnTo>
                <a:lnTo>
                  <a:pt x="114365" y="1399216"/>
                </a:lnTo>
                <a:lnTo>
                  <a:pt x="137181" y="1438898"/>
                </a:lnTo>
                <a:lnTo>
                  <a:pt x="161828" y="1477343"/>
                </a:lnTo>
                <a:lnTo>
                  <a:pt x="188247" y="1514494"/>
                </a:lnTo>
                <a:lnTo>
                  <a:pt x="216377" y="1550290"/>
                </a:lnTo>
                <a:lnTo>
                  <a:pt x="246159" y="1584672"/>
                </a:lnTo>
                <a:lnTo>
                  <a:pt x="277534" y="1617580"/>
                </a:lnTo>
                <a:lnTo>
                  <a:pt x="310442" y="1648955"/>
                </a:lnTo>
                <a:lnTo>
                  <a:pt x="344824" y="1678737"/>
                </a:lnTo>
                <a:lnTo>
                  <a:pt x="380620" y="1706867"/>
                </a:lnTo>
                <a:lnTo>
                  <a:pt x="417771" y="1733286"/>
                </a:lnTo>
                <a:lnTo>
                  <a:pt x="456217" y="1757933"/>
                </a:lnTo>
                <a:lnTo>
                  <a:pt x="495898" y="1780749"/>
                </a:lnTo>
                <a:lnTo>
                  <a:pt x="536755" y="1801675"/>
                </a:lnTo>
                <a:lnTo>
                  <a:pt x="578728" y="1820650"/>
                </a:lnTo>
                <a:lnTo>
                  <a:pt x="621758" y="1837617"/>
                </a:lnTo>
                <a:lnTo>
                  <a:pt x="665786" y="1852514"/>
                </a:lnTo>
                <a:lnTo>
                  <a:pt x="710752" y="1865283"/>
                </a:lnTo>
                <a:lnTo>
                  <a:pt x="756595" y="1875863"/>
                </a:lnTo>
                <a:lnTo>
                  <a:pt x="803258" y="1884197"/>
                </a:lnTo>
                <a:lnTo>
                  <a:pt x="850679" y="1890222"/>
                </a:lnTo>
                <a:lnTo>
                  <a:pt x="898801" y="1893882"/>
                </a:lnTo>
                <a:lnTo>
                  <a:pt x="947562" y="1895115"/>
                </a:lnTo>
                <a:lnTo>
                  <a:pt x="996324" y="1893882"/>
                </a:lnTo>
                <a:lnTo>
                  <a:pt x="1044445" y="1890222"/>
                </a:lnTo>
                <a:lnTo>
                  <a:pt x="1091867" y="1884197"/>
                </a:lnTo>
                <a:lnTo>
                  <a:pt x="1138529" y="1875863"/>
                </a:lnTo>
                <a:lnTo>
                  <a:pt x="1184373" y="1865283"/>
                </a:lnTo>
                <a:lnTo>
                  <a:pt x="1229338" y="1852514"/>
                </a:lnTo>
                <a:lnTo>
                  <a:pt x="1273366" y="1837617"/>
                </a:lnTo>
                <a:lnTo>
                  <a:pt x="1316396" y="1820650"/>
                </a:lnTo>
                <a:lnTo>
                  <a:pt x="1358370" y="1801675"/>
                </a:lnTo>
                <a:lnTo>
                  <a:pt x="1399227" y="1780749"/>
                </a:lnTo>
                <a:lnTo>
                  <a:pt x="1438908" y="1757933"/>
                </a:lnTo>
                <a:lnTo>
                  <a:pt x="1477354" y="1733286"/>
                </a:lnTo>
                <a:lnTo>
                  <a:pt x="1514504" y="1706867"/>
                </a:lnTo>
                <a:lnTo>
                  <a:pt x="1550300" y="1678737"/>
                </a:lnTo>
                <a:lnTo>
                  <a:pt x="1584682" y="1648955"/>
                </a:lnTo>
                <a:lnTo>
                  <a:pt x="1617590" y="1617580"/>
                </a:lnTo>
                <a:lnTo>
                  <a:pt x="1648965" y="1584672"/>
                </a:lnTo>
                <a:lnTo>
                  <a:pt x="1678748" y="1550290"/>
                </a:lnTo>
                <a:lnTo>
                  <a:pt x="1706878" y="1514494"/>
                </a:lnTo>
                <a:lnTo>
                  <a:pt x="1733296" y="1477343"/>
                </a:lnTo>
                <a:lnTo>
                  <a:pt x="1757943" y="1438898"/>
                </a:lnTo>
                <a:lnTo>
                  <a:pt x="1780759" y="1399216"/>
                </a:lnTo>
                <a:lnTo>
                  <a:pt x="1801685" y="1358359"/>
                </a:lnTo>
                <a:lnTo>
                  <a:pt x="1820661" y="1316386"/>
                </a:lnTo>
                <a:lnTo>
                  <a:pt x="1837627" y="1273356"/>
                </a:lnTo>
                <a:lnTo>
                  <a:pt x="1852524" y="1229328"/>
                </a:lnTo>
                <a:lnTo>
                  <a:pt x="1865293" y="1184362"/>
                </a:lnTo>
                <a:lnTo>
                  <a:pt x="1875874" y="1138519"/>
                </a:lnTo>
                <a:lnTo>
                  <a:pt x="1884207" y="1091856"/>
                </a:lnTo>
                <a:lnTo>
                  <a:pt x="1890233" y="1044435"/>
                </a:lnTo>
                <a:lnTo>
                  <a:pt x="1893892" y="996313"/>
                </a:lnTo>
                <a:lnTo>
                  <a:pt x="1895125" y="947552"/>
                </a:lnTo>
                <a:lnTo>
                  <a:pt x="1893892" y="898791"/>
                </a:lnTo>
                <a:lnTo>
                  <a:pt x="1890233" y="850671"/>
                </a:lnTo>
                <a:lnTo>
                  <a:pt x="1884207" y="803250"/>
                </a:lnTo>
                <a:lnTo>
                  <a:pt x="1875874" y="756588"/>
                </a:lnTo>
                <a:lnTo>
                  <a:pt x="1865293" y="710745"/>
                </a:lnTo>
                <a:lnTo>
                  <a:pt x="1852524" y="665781"/>
                </a:lnTo>
                <a:lnTo>
                  <a:pt x="1837627" y="621753"/>
                </a:lnTo>
                <a:lnTo>
                  <a:pt x="1820661" y="578724"/>
                </a:lnTo>
                <a:lnTo>
                  <a:pt x="1801685" y="536751"/>
                </a:lnTo>
                <a:lnTo>
                  <a:pt x="1780759" y="495894"/>
                </a:lnTo>
                <a:lnTo>
                  <a:pt x="1757943" y="456214"/>
                </a:lnTo>
                <a:lnTo>
                  <a:pt x="1733296" y="417768"/>
                </a:lnTo>
                <a:lnTo>
                  <a:pt x="1706878" y="380618"/>
                </a:lnTo>
                <a:lnTo>
                  <a:pt x="1678748" y="344823"/>
                </a:lnTo>
                <a:lnTo>
                  <a:pt x="1648965" y="310441"/>
                </a:lnTo>
                <a:lnTo>
                  <a:pt x="1617590" y="277533"/>
                </a:lnTo>
                <a:lnTo>
                  <a:pt x="1584682" y="246158"/>
                </a:lnTo>
                <a:lnTo>
                  <a:pt x="1550300" y="216376"/>
                </a:lnTo>
                <a:lnTo>
                  <a:pt x="1514504" y="188246"/>
                </a:lnTo>
                <a:lnTo>
                  <a:pt x="1477354" y="161828"/>
                </a:lnTo>
                <a:lnTo>
                  <a:pt x="1438908" y="137181"/>
                </a:lnTo>
                <a:lnTo>
                  <a:pt x="1399227" y="114365"/>
                </a:lnTo>
                <a:lnTo>
                  <a:pt x="1358370" y="93439"/>
                </a:lnTo>
                <a:lnTo>
                  <a:pt x="1316396" y="74464"/>
                </a:lnTo>
                <a:lnTo>
                  <a:pt x="1273366" y="57497"/>
                </a:lnTo>
                <a:lnTo>
                  <a:pt x="1229338" y="42600"/>
                </a:lnTo>
                <a:lnTo>
                  <a:pt x="1184373" y="29831"/>
                </a:lnTo>
                <a:lnTo>
                  <a:pt x="1138529" y="19251"/>
                </a:lnTo>
                <a:lnTo>
                  <a:pt x="1091867" y="10918"/>
                </a:lnTo>
                <a:lnTo>
                  <a:pt x="1044445" y="4892"/>
                </a:lnTo>
                <a:lnTo>
                  <a:pt x="996324" y="1232"/>
                </a:lnTo>
                <a:lnTo>
                  <a:pt x="947562" y="0"/>
                </a:lnTo>
                <a:close/>
              </a:path>
            </a:pathLst>
          </a:custGeom>
          <a:solidFill>
            <a:schemeClr val="accent4">
              <a:lumMod val="20000"/>
              <a:lumOff val="80000"/>
            </a:schemeClr>
          </a:solidFill>
        </p:spPr>
        <p:txBody>
          <a:bodyPr wrap="square" lIns="0" tIns="0" rIns="0" bIns="0" rtlCol="0"/>
          <a:lstStyle/>
          <a:p>
            <a:pPr defTabSz="1828800">
              <a:defRPr/>
            </a:pPr>
            <a:endParaRPr sz="2184">
              <a:solidFill>
                <a:srgbClr val="555659"/>
              </a:solidFill>
              <a:latin typeface="Calibri" panose="020F0502020204030204"/>
            </a:endParaRPr>
          </a:p>
        </p:txBody>
      </p:sp>
      <p:sp>
        <p:nvSpPr>
          <p:cNvPr id="258" name="object 10"/>
          <p:cNvSpPr txBox="1"/>
          <p:nvPr/>
        </p:nvSpPr>
        <p:spPr>
          <a:xfrm>
            <a:off x="15170874" y="1520568"/>
            <a:ext cx="1566442" cy="888868"/>
          </a:xfrm>
          <a:prstGeom prst="rect">
            <a:avLst/>
          </a:prstGeom>
        </p:spPr>
        <p:txBody>
          <a:bodyPr vert="horz" wrap="square" lIns="0" tIns="15402" rIns="0" bIns="0" rtlCol="0">
            <a:spAutoFit/>
          </a:bodyPr>
          <a:lstStyle/>
          <a:p>
            <a:pPr marL="10782" algn="ctr" defTabSz="1828800">
              <a:lnSpc>
                <a:spcPts val="2396"/>
              </a:lnSpc>
              <a:spcBef>
                <a:spcPts val="122"/>
              </a:spcBef>
              <a:defRPr/>
            </a:pPr>
            <a:r>
              <a:rPr sz="2062" spc="152" dirty="0">
                <a:solidFill>
                  <a:srgbClr val="598BA7">
                    <a:lumMod val="20000"/>
                    <a:lumOff val="80000"/>
                  </a:srgbClr>
                </a:solidFill>
                <a:latin typeface="Azo Sans"/>
                <a:cs typeface="Azo Sans"/>
              </a:rPr>
              <a:t>THE</a:t>
            </a:r>
            <a:endParaRPr sz="2062" dirty="0">
              <a:solidFill>
                <a:srgbClr val="598BA7">
                  <a:lumMod val="20000"/>
                  <a:lumOff val="80000"/>
                </a:srgbClr>
              </a:solidFill>
              <a:latin typeface="Azo Sans"/>
              <a:cs typeface="Azo Sans"/>
            </a:endParaRPr>
          </a:p>
          <a:p>
            <a:pPr algn="ctr" defTabSz="1828800">
              <a:lnSpc>
                <a:spcPts val="4360"/>
              </a:lnSpc>
              <a:defRPr/>
            </a:pPr>
            <a:r>
              <a:rPr sz="3700" b="1" spc="66" dirty="0">
                <a:solidFill>
                  <a:srgbClr val="598BA7">
                    <a:lumMod val="20000"/>
                    <a:lumOff val="80000"/>
                  </a:srgbClr>
                </a:solidFill>
                <a:latin typeface="Azo Sans"/>
                <a:cs typeface="Azo Sans"/>
              </a:rPr>
              <a:t>S</a:t>
            </a:r>
            <a:r>
              <a:rPr sz="3700" b="1" spc="-248" dirty="0">
                <a:solidFill>
                  <a:srgbClr val="598BA7">
                    <a:lumMod val="20000"/>
                    <a:lumOff val="80000"/>
                  </a:srgbClr>
                </a:solidFill>
                <a:latin typeface="Azo Sans"/>
                <a:cs typeface="Azo Sans"/>
              </a:rPr>
              <a:t>A</a:t>
            </a:r>
            <a:r>
              <a:rPr sz="3700" b="1" spc="72" dirty="0">
                <a:solidFill>
                  <a:srgbClr val="598BA7">
                    <a:lumMod val="20000"/>
                    <a:lumOff val="80000"/>
                  </a:srgbClr>
                </a:solidFill>
                <a:latin typeface="Azo Sans"/>
                <a:cs typeface="Azo Sans"/>
              </a:rPr>
              <a:t>VER</a:t>
            </a:r>
            <a:endParaRPr sz="3700" dirty="0">
              <a:solidFill>
                <a:srgbClr val="598BA7">
                  <a:lumMod val="20000"/>
                  <a:lumOff val="80000"/>
                </a:srgbClr>
              </a:solidFill>
              <a:latin typeface="Azo Sans"/>
              <a:cs typeface="Azo Sans"/>
            </a:endParaRPr>
          </a:p>
        </p:txBody>
      </p:sp>
      <p:sp>
        <p:nvSpPr>
          <p:cNvPr id="265" name="object 4"/>
          <p:cNvSpPr/>
          <p:nvPr/>
        </p:nvSpPr>
        <p:spPr>
          <a:xfrm>
            <a:off x="13638895" y="1213916"/>
            <a:ext cx="1253240" cy="1253240"/>
          </a:xfrm>
          <a:custGeom>
            <a:avLst/>
            <a:gdLst/>
            <a:ahLst/>
            <a:cxnLst/>
            <a:rect l="l" t="t" r="r" b="b"/>
            <a:pathLst>
              <a:path w="1895475" h="1895475">
                <a:moveTo>
                  <a:pt x="947562" y="0"/>
                </a:moveTo>
                <a:lnTo>
                  <a:pt x="898801" y="1232"/>
                </a:lnTo>
                <a:lnTo>
                  <a:pt x="850679" y="4892"/>
                </a:lnTo>
                <a:lnTo>
                  <a:pt x="803258" y="10918"/>
                </a:lnTo>
                <a:lnTo>
                  <a:pt x="756595" y="19251"/>
                </a:lnTo>
                <a:lnTo>
                  <a:pt x="710752" y="29831"/>
                </a:lnTo>
                <a:lnTo>
                  <a:pt x="665786" y="42600"/>
                </a:lnTo>
                <a:lnTo>
                  <a:pt x="621758" y="57497"/>
                </a:lnTo>
                <a:lnTo>
                  <a:pt x="578728" y="74464"/>
                </a:lnTo>
                <a:lnTo>
                  <a:pt x="536755" y="93439"/>
                </a:lnTo>
                <a:lnTo>
                  <a:pt x="495898" y="114365"/>
                </a:lnTo>
                <a:lnTo>
                  <a:pt x="456217" y="137181"/>
                </a:lnTo>
                <a:lnTo>
                  <a:pt x="417771" y="161828"/>
                </a:lnTo>
                <a:lnTo>
                  <a:pt x="380620" y="188246"/>
                </a:lnTo>
                <a:lnTo>
                  <a:pt x="344824" y="216376"/>
                </a:lnTo>
                <a:lnTo>
                  <a:pt x="310442" y="246158"/>
                </a:lnTo>
                <a:lnTo>
                  <a:pt x="277534" y="277533"/>
                </a:lnTo>
                <a:lnTo>
                  <a:pt x="246159" y="310441"/>
                </a:lnTo>
                <a:lnTo>
                  <a:pt x="216377" y="344823"/>
                </a:lnTo>
                <a:lnTo>
                  <a:pt x="188247" y="380618"/>
                </a:lnTo>
                <a:lnTo>
                  <a:pt x="161828" y="417768"/>
                </a:lnTo>
                <a:lnTo>
                  <a:pt x="137181" y="456214"/>
                </a:lnTo>
                <a:lnTo>
                  <a:pt x="114365" y="495894"/>
                </a:lnTo>
                <a:lnTo>
                  <a:pt x="93439" y="536751"/>
                </a:lnTo>
                <a:lnTo>
                  <a:pt x="74464" y="578724"/>
                </a:lnTo>
                <a:lnTo>
                  <a:pt x="57497" y="621753"/>
                </a:lnTo>
                <a:lnTo>
                  <a:pt x="42600" y="665781"/>
                </a:lnTo>
                <a:lnTo>
                  <a:pt x="29831" y="710745"/>
                </a:lnTo>
                <a:lnTo>
                  <a:pt x="19251" y="756588"/>
                </a:lnTo>
                <a:lnTo>
                  <a:pt x="10918" y="803250"/>
                </a:lnTo>
                <a:lnTo>
                  <a:pt x="4892" y="850671"/>
                </a:lnTo>
                <a:lnTo>
                  <a:pt x="1232" y="898791"/>
                </a:lnTo>
                <a:lnTo>
                  <a:pt x="0" y="947552"/>
                </a:lnTo>
                <a:lnTo>
                  <a:pt x="1232" y="996313"/>
                </a:lnTo>
                <a:lnTo>
                  <a:pt x="4892" y="1044435"/>
                </a:lnTo>
                <a:lnTo>
                  <a:pt x="10918" y="1091856"/>
                </a:lnTo>
                <a:lnTo>
                  <a:pt x="19251" y="1138519"/>
                </a:lnTo>
                <a:lnTo>
                  <a:pt x="29831" y="1184362"/>
                </a:lnTo>
                <a:lnTo>
                  <a:pt x="42600" y="1229328"/>
                </a:lnTo>
                <a:lnTo>
                  <a:pt x="57497" y="1273356"/>
                </a:lnTo>
                <a:lnTo>
                  <a:pt x="74464" y="1316386"/>
                </a:lnTo>
                <a:lnTo>
                  <a:pt x="93439" y="1358359"/>
                </a:lnTo>
                <a:lnTo>
                  <a:pt x="114365" y="1399216"/>
                </a:lnTo>
                <a:lnTo>
                  <a:pt x="137181" y="1438898"/>
                </a:lnTo>
                <a:lnTo>
                  <a:pt x="161828" y="1477343"/>
                </a:lnTo>
                <a:lnTo>
                  <a:pt x="188247" y="1514494"/>
                </a:lnTo>
                <a:lnTo>
                  <a:pt x="216377" y="1550290"/>
                </a:lnTo>
                <a:lnTo>
                  <a:pt x="246159" y="1584672"/>
                </a:lnTo>
                <a:lnTo>
                  <a:pt x="277534" y="1617580"/>
                </a:lnTo>
                <a:lnTo>
                  <a:pt x="310442" y="1648955"/>
                </a:lnTo>
                <a:lnTo>
                  <a:pt x="344824" y="1678737"/>
                </a:lnTo>
                <a:lnTo>
                  <a:pt x="380620" y="1706867"/>
                </a:lnTo>
                <a:lnTo>
                  <a:pt x="417771" y="1733286"/>
                </a:lnTo>
                <a:lnTo>
                  <a:pt x="456217" y="1757933"/>
                </a:lnTo>
                <a:lnTo>
                  <a:pt x="495898" y="1780749"/>
                </a:lnTo>
                <a:lnTo>
                  <a:pt x="536755" y="1801675"/>
                </a:lnTo>
                <a:lnTo>
                  <a:pt x="578728" y="1820650"/>
                </a:lnTo>
                <a:lnTo>
                  <a:pt x="621758" y="1837617"/>
                </a:lnTo>
                <a:lnTo>
                  <a:pt x="665786" y="1852514"/>
                </a:lnTo>
                <a:lnTo>
                  <a:pt x="710752" y="1865283"/>
                </a:lnTo>
                <a:lnTo>
                  <a:pt x="756595" y="1875863"/>
                </a:lnTo>
                <a:lnTo>
                  <a:pt x="803258" y="1884197"/>
                </a:lnTo>
                <a:lnTo>
                  <a:pt x="850679" y="1890222"/>
                </a:lnTo>
                <a:lnTo>
                  <a:pt x="898801" y="1893882"/>
                </a:lnTo>
                <a:lnTo>
                  <a:pt x="947562" y="1895115"/>
                </a:lnTo>
                <a:lnTo>
                  <a:pt x="996324" y="1893882"/>
                </a:lnTo>
                <a:lnTo>
                  <a:pt x="1044445" y="1890222"/>
                </a:lnTo>
                <a:lnTo>
                  <a:pt x="1091867" y="1884197"/>
                </a:lnTo>
                <a:lnTo>
                  <a:pt x="1138529" y="1875863"/>
                </a:lnTo>
                <a:lnTo>
                  <a:pt x="1184373" y="1865283"/>
                </a:lnTo>
                <a:lnTo>
                  <a:pt x="1229338" y="1852514"/>
                </a:lnTo>
                <a:lnTo>
                  <a:pt x="1273366" y="1837617"/>
                </a:lnTo>
                <a:lnTo>
                  <a:pt x="1316396" y="1820650"/>
                </a:lnTo>
                <a:lnTo>
                  <a:pt x="1358370" y="1801675"/>
                </a:lnTo>
                <a:lnTo>
                  <a:pt x="1399227" y="1780749"/>
                </a:lnTo>
                <a:lnTo>
                  <a:pt x="1438908" y="1757933"/>
                </a:lnTo>
                <a:lnTo>
                  <a:pt x="1477354" y="1733286"/>
                </a:lnTo>
                <a:lnTo>
                  <a:pt x="1514504" y="1706867"/>
                </a:lnTo>
                <a:lnTo>
                  <a:pt x="1550300" y="1678737"/>
                </a:lnTo>
                <a:lnTo>
                  <a:pt x="1584682" y="1648955"/>
                </a:lnTo>
                <a:lnTo>
                  <a:pt x="1617590" y="1617580"/>
                </a:lnTo>
                <a:lnTo>
                  <a:pt x="1648965" y="1584672"/>
                </a:lnTo>
                <a:lnTo>
                  <a:pt x="1678748" y="1550290"/>
                </a:lnTo>
                <a:lnTo>
                  <a:pt x="1706878" y="1514494"/>
                </a:lnTo>
                <a:lnTo>
                  <a:pt x="1733296" y="1477343"/>
                </a:lnTo>
                <a:lnTo>
                  <a:pt x="1757943" y="1438898"/>
                </a:lnTo>
                <a:lnTo>
                  <a:pt x="1780759" y="1399216"/>
                </a:lnTo>
                <a:lnTo>
                  <a:pt x="1801685" y="1358359"/>
                </a:lnTo>
                <a:lnTo>
                  <a:pt x="1820661" y="1316386"/>
                </a:lnTo>
                <a:lnTo>
                  <a:pt x="1837627" y="1273356"/>
                </a:lnTo>
                <a:lnTo>
                  <a:pt x="1852524" y="1229328"/>
                </a:lnTo>
                <a:lnTo>
                  <a:pt x="1865293" y="1184362"/>
                </a:lnTo>
                <a:lnTo>
                  <a:pt x="1875874" y="1138519"/>
                </a:lnTo>
                <a:lnTo>
                  <a:pt x="1884207" y="1091856"/>
                </a:lnTo>
                <a:lnTo>
                  <a:pt x="1890233" y="1044435"/>
                </a:lnTo>
                <a:lnTo>
                  <a:pt x="1893892" y="996313"/>
                </a:lnTo>
                <a:lnTo>
                  <a:pt x="1895125" y="947552"/>
                </a:lnTo>
                <a:lnTo>
                  <a:pt x="1893892" y="898791"/>
                </a:lnTo>
                <a:lnTo>
                  <a:pt x="1890233" y="850671"/>
                </a:lnTo>
                <a:lnTo>
                  <a:pt x="1884207" y="803250"/>
                </a:lnTo>
                <a:lnTo>
                  <a:pt x="1875874" y="756588"/>
                </a:lnTo>
                <a:lnTo>
                  <a:pt x="1865293" y="710745"/>
                </a:lnTo>
                <a:lnTo>
                  <a:pt x="1852524" y="665781"/>
                </a:lnTo>
                <a:lnTo>
                  <a:pt x="1837627" y="621753"/>
                </a:lnTo>
                <a:lnTo>
                  <a:pt x="1820661" y="578724"/>
                </a:lnTo>
                <a:lnTo>
                  <a:pt x="1801685" y="536751"/>
                </a:lnTo>
                <a:lnTo>
                  <a:pt x="1780759" y="495894"/>
                </a:lnTo>
                <a:lnTo>
                  <a:pt x="1757943" y="456214"/>
                </a:lnTo>
                <a:lnTo>
                  <a:pt x="1733296" y="417768"/>
                </a:lnTo>
                <a:lnTo>
                  <a:pt x="1706878" y="380618"/>
                </a:lnTo>
                <a:lnTo>
                  <a:pt x="1678748" y="344823"/>
                </a:lnTo>
                <a:lnTo>
                  <a:pt x="1648965" y="310441"/>
                </a:lnTo>
                <a:lnTo>
                  <a:pt x="1617590" y="277533"/>
                </a:lnTo>
                <a:lnTo>
                  <a:pt x="1584682" y="246158"/>
                </a:lnTo>
                <a:lnTo>
                  <a:pt x="1550300" y="216376"/>
                </a:lnTo>
                <a:lnTo>
                  <a:pt x="1514504" y="188246"/>
                </a:lnTo>
                <a:lnTo>
                  <a:pt x="1477354" y="161828"/>
                </a:lnTo>
                <a:lnTo>
                  <a:pt x="1438908" y="137181"/>
                </a:lnTo>
                <a:lnTo>
                  <a:pt x="1399227" y="114365"/>
                </a:lnTo>
                <a:lnTo>
                  <a:pt x="1358370" y="93439"/>
                </a:lnTo>
                <a:lnTo>
                  <a:pt x="1316396" y="74464"/>
                </a:lnTo>
                <a:lnTo>
                  <a:pt x="1273366" y="57497"/>
                </a:lnTo>
                <a:lnTo>
                  <a:pt x="1229338" y="42600"/>
                </a:lnTo>
                <a:lnTo>
                  <a:pt x="1184373" y="29831"/>
                </a:lnTo>
                <a:lnTo>
                  <a:pt x="1138529" y="19251"/>
                </a:lnTo>
                <a:lnTo>
                  <a:pt x="1091867" y="10918"/>
                </a:lnTo>
                <a:lnTo>
                  <a:pt x="1044445" y="4892"/>
                </a:lnTo>
                <a:lnTo>
                  <a:pt x="996324" y="1232"/>
                </a:lnTo>
                <a:lnTo>
                  <a:pt x="947562" y="0"/>
                </a:lnTo>
                <a:close/>
              </a:path>
            </a:pathLst>
          </a:custGeom>
          <a:solidFill>
            <a:schemeClr val="accent5">
              <a:lumMod val="20000"/>
              <a:lumOff val="80000"/>
            </a:schemeClr>
          </a:solidFill>
        </p:spPr>
        <p:txBody>
          <a:bodyPr wrap="square" lIns="0" tIns="0" rIns="0" bIns="0" rtlCol="0"/>
          <a:lstStyle/>
          <a:p>
            <a:pPr defTabSz="1828800">
              <a:defRPr/>
            </a:pPr>
            <a:endParaRPr sz="2184">
              <a:solidFill>
                <a:srgbClr val="555659"/>
              </a:solidFill>
              <a:latin typeface="Calibri" panose="020F0502020204030204"/>
            </a:endParaRPr>
          </a:p>
        </p:txBody>
      </p:sp>
      <p:sp>
        <p:nvSpPr>
          <p:cNvPr id="267" name="object 4"/>
          <p:cNvSpPr/>
          <p:nvPr/>
        </p:nvSpPr>
        <p:spPr>
          <a:xfrm>
            <a:off x="18670353" y="1213916"/>
            <a:ext cx="1253240" cy="1253240"/>
          </a:xfrm>
          <a:custGeom>
            <a:avLst/>
            <a:gdLst/>
            <a:ahLst/>
            <a:cxnLst/>
            <a:rect l="l" t="t" r="r" b="b"/>
            <a:pathLst>
              <a:path w="1895475" h="1895475">
                <a:moveTo>
                  <a:pt x="947562" y="0"/>
                </a:moveTo>
                <a:lnTo>
                  <a:pt x="898801" y="1232"/>
                </a:lnTo>
                <a:lnTo>
                  <a:pt x="850679" y="4892"/>
                </a:lnTo>
                <a:lnTo>
                  <a:pt x="803258" y="10918"/>
                </a:lnTo>
                <a:lnTo>
                  <a:pt x="756595" y="19251"/>
                </a:lnTo>
                <a:lnTo>
                  <a:pt x="710752" y="29831"/>
                </a:lnTo>
                <a:lnTo>
                  <a:pt x="665786" y="42600"/>
                </a:lnTo>
                <a:lnTo>
                  <a:pt x="621758" y="57497"/>
                </a:lnTo>
                <a:lnTo>
                  <a:pt x="578728" y="74464"/>
                </a:lnTo>
                <a:lnTo>
                  <a:pt x="536755" y="93439"/>
                </a:lnTo>
                <a:lnTo>
                  <a:pt x="495898" y="114365"/>
                </a:lnTo>
                <a:lnTo>
                  <a:pt x="456217" y="137181"/>
                </a:lnTo>
                <a:lnTo>
                  <a:pt x="417771" y="161828"/>
                </a:lnTo>
                <a:lnTo>
                  <a:pt x="380620" y="188246"/>
                </a:lnTo>
                <a:lnTo>
                  <a:pt x="344824" y="216376"/>
                </a:lnTo>
                <a:lnTo>
                  <a:pt x="310442" y="246158"/>
                </a:lnTo>
                <a:lnTo>
                  <a:pt x="277534" y="277533"/>
                </a:lnTo>
                <a:lnTo>
                  <a:pt x="246159" y="310441"/>
                </a:lnTo>
                <a:lnTo>
                  <a:pt x="216377" y="344823"/>
                </a:lnTo>
                <a:lnTo>
                  <a:pt x="188247" y="380618"/>
                </a:lnTo>
                <a:lnTo>
                  <a:pt x="161828" y="417768"/>
                </a:lnTo>
                <a:lnTo>
                  <a:pt x="137181" y="456214"/>
                </a:lnTo>
                <a:lnTo>
                  <a:pt x="114365" y="495894"/>
                </a:lnTo>
                <a:lnTo>
                  <a:pt x="93439" y="536751"/>
                </a:lnTo>
                <a:lnTo>
                  <a:pt x="74464" y="578724"/>
                </a:lnTo>
                <a:lnTo>
                  <a:pt x="57497" y="621753"/>
                </a:lnTo>
                <a:lnTo>
                  <a:pt x="42600" y="665781"/>
                </a:lnTo>
                <a:lnTo>
                  <a:pt x="29831" y="710745"/>
                </a:lnTo>
                <a:lnTo>
                  <a:pt x="19251" y="756588"/>
                </a:lnTo>
                <a:lnTo>
                  <a:pt x="10918" y="803250"/>
                </a:lnTo>
                <a:lnTo>
                  <a:pt x="4892" y="850671"/>
                </a:lnTo>
                <a:lnTo>
                  <a:pt x="1232" y="898791"/>
                </a:lnTo>
                <a:lnTo>
                  <a:pt x="0" y="947552"/>
                </a:lnTo>
                <a:lnTo>
                  <a:pt x="1232" y="996313"/>
                </a:lnTo>
                <a:lnTo>
                  <a:pt x="4892" y="1044435"/>
                </a:lnTo>
                <a:lnTo>
                  <a:pt x="10918" y="1091856"/>
                </a:lnTo>
                <a:lnTo>
                  <a:pt x="19251" y="1138519"/>
                </a:lnTo>
                <a:lnTo>
                  <a:pt x="29831" y="1184362"/>
                </a:lnTo>
                <a:lnTo>
                  <a:pt x="42600" y="1229328"/>
                </a:lnTo>
                <a:lnTo>
                  <a:pt x="57497" y="1273356"/>
                </a:lnTo>
                <a:lnTo>
                  <a:pt x="74464" y="1316386"/>
                </a:lnTo>
                <a:lnTo>
                  <a:pt x="93439" y="1358359"/>
                </a:lnTo>
                <a:lnTo>
                  <a:pt x="114365" y="1399216"/>
                </a:lnTo>
                <a:lnTo>
                  <a:pt x="137181" y="1438898"/>
                </a:lnTo>
                <a:lnTo>
                  <a:pt x="161828" y="1477343"/>
                </a:lnTo>
                <a:lnTo>
                  <a:pt x="188247" y="1514494"/>
                </a:lnTo>
                <a:lnTo>
                  <a:pt x="216377" y="1550290"/>
                </a:lnTo>
                <a:lnTo>
                  <a:pt x="246159" y="1584672"/>
                </a:lnTo>
                <a:lnTo>
                  <a:pt x="277534" y="1617580"/>
                </a:lnTo>
                <a:lnTo>
                  <a:pt x="310442" y="1648955"/>
                </a:lnTo>
                <a:lnTo>
                  <a:pt x="344824" y="1678737"/>
                </a:lnTo>
                <a:lnTo>
                  <a:pt x="380620" y="1706867"/>
                </a:lnTo>
                <a:lnTo>
                  <a:pt x="417771" y="1733286"/>
                </a:lnTo>
                <a:lnTo>
                  <a:pt x="456217" y="1757933"/>
                </a:lnTo>
                <a:lnTo>
                  <a:pt x="495898" y="1780749"/>
                </a:lnTo>
                <a:lnTo>
                  <a:pt x="536755" y="1801675"/>
                </a:lnTo>
                <a:lnTo>
                  <a:pt x="578728" y="1820650"/>
                </a:lnTo>
                <a:lnTo>
                  <a:pt x="621758" y="1837617"/>
                </a:lnTo>
                <a:lnTo>
                  <a:pt x="665786" y="1852514"/>
                </a:lnTo>
                <a:lnTo>
                  <a:pt x="710752" y="1865283"/>
                </a:lnTo>
                <a:lnTo>
                  <a:pt x="756595" y="1875863"/>
                </a:lnTo>
                <a:lnTo>
                  <a:pt x="803258" y="1884197"/>
                </a:lnTo>
                <a:lnTo>
                  <a:pt x="850679" y="1890222"/>
                </a:lnTo>
                <a:lnTo>
                  <a:pt x="898801" y="1893882"/>
                </a:lnTo>
                <a:lnTo>
                  <a:pt x="947562" y="1895115"/>
                </a:lnTo>
                <a:lnTo>
                  <a:pt x="996324" y="1893882"/>
                </a:lnTo>
                <a:lnTo>
                  <a:pt x="1044445" y="1890222"/>
                </a:lnTo>
                <a:lnTo>
                  <a:pt x="1091867" y="1884197"/>
                </a:lnTo>
                <a:lnTo>
                  <a:pt x="1138529" y="1875863"/>
                </a:lnTo>
                <a:lnTo>
                  <a:pt x="1184373" y="1865283"/>
                </a:lnTo>
                <a:lnTo>
                  <a:pt x="1229338" y="1852514"/>
                </a:lnTo>
                <a:lnTo>
                  <a:pt x="1273366" y="1837617"/>
                </a:lnTo>
                <a:lnTo>
                  <a:pt x="1316396" y="1820650"/>
                </a:lnTo>
                <a:lnTo>
                  <a:pt x="1358370" y="1801675"/>
                </a:lnTo>
                <a:lnTo>
                  <a:pt x="1399227" y="1780749"/>
                </a:lnTo>
                <a:lnTo>
                  <a:pt x="1438908" y="1757933"/>
                </a:lnTo>
                <a:lnTo>
                  <a:pt x="1477354" y="1733286"/>
                </a:lnTo>
                <a:lnTo>
                  <a:pt x="1514504" y="1706867"/>
                </a:lnTo>
                <a:lnTo>
                  <a:pt x="1550300" y="1678737"/>
                </a:lnTo>
                <a:lnTo>
                  <a:pt x="1584682" y="1648955"/>
                </a:lnTo>
                <a:lnTo>
                  <a:pt x="1617590" y="1617580"/>
                </a:lnTo>
                <a:lnTo>
                  <a:pt x="1648965" y="1584672"/>
                </a:lnTo>
                <a:lnTo>
                  <a:pt x="1678748" y="1550290"/>
                </a:lnTo>
                <a:lnTo>
                  <a:pt x="1706878" y="1514494"/>
                </a:lnTo>
                <a:lnTo>
                  <a:pt x="1733296" y="1477343"/>
                </a:lnTo>
                <a:lnTo>
                  <a:pt x="1757943" y="1438898"/>
                </a:lnTo>
                <a:lnTo>
                  <a:pt x="1780759" y="1399216"/>
                </a:lnTo>
                <a:lnTo>
                  <a:pt x="1801685" y="1358359"/>
                </a:lnTo>
                <a:lnTo>
                  <a:pt x="1820661" y="1316386"/>
                </a:lnTo>
                <a:lnTo>
                  <a:pt x="1837627" y="1273356"/>
                </a:lnTo>
                <a:lnTo>
                  <a:pt x="1852524" y="1229328"/>
                </a:lnTo>
                <a:lnTo>
                  <a:pt x="1865293" y="1184362"/>
                </a:lnTo>
                <a:lnTo>
                  <a:pt x="1875874" y="1138519"/>
                </a:lnTo>
                <a:lnTo>
                  <a:pt x="1884207" y="1091856"/>
                </a:lnTo>
                <a:lnTo>
                  <a:pt x="1890233" y="1044435"/>
                </a:lnTo>
                <a:lnTo>
                  <a:pt x="1893892" y="996313"/>
                </a:lnTo>
                <a:lnTo>
                  <a:pt x="1895125" y="947552"/>
                </a:lnTo>
                <a:lnTo>
                  <a:pt x="1893892" y="898791"/>
                </a:lnTo>
                <a:lnTo>
                  <a:pt x="1890233" y="850671"/>
                </a:lnTo>
                <a:lnTo>
                  <a:pt x="1884207" y="803250"/>
                </a:lnTo>
                <a:lnTo>
                  <a:pt x="1875874" y="756588"/>
                </a:lnTo>
                <a:lnTo>
                  <a:pt x="1865293" y="710745"/>
                </a:lnTo>
                <a:lnTo>
                  <a:pt x="1852524" y="665781"/>
                </a:lnTo>
                <a:lnTo>
                  <a:pt x="1837627" y="621753"/>
                </a:lnTo>
                <a:lnTo>
                  <a:pt x="1820661" y="578724"/>
                </a:lnTo>
                <a:lnTo>
                  <a:pt x="1801685" y="536751"/>
                </a:lnTo>
                <a:lnTo>
                  <a:pt x="1780759" y="495894"/>
                </a:lnTo>
                <a:lnTo>
                  <a:pt x="1757943" y="456214"/>
                </a:lnTo>
                <a:lnTo>
                  <a:pt x="1733296" y="417768"/>
                </a:lnTo>
                <a:lnTo>
                  <a:pt x="1706878" y="380618"/>
                </a:lnTo>
                <a:lnTo>
                  <a:pt x="1678748" y="344823"/>
                </a:lnTo>
                <a:lnTo>
                  <a:pt x="1648965" y="310441"/>
                </a:lnTo>
                <a:lnTo>
                  <a:pt x="1617590" y="277533"/>
                </a:lnTo>
                <a:lnTo>
                  <a:pt x="1584682" y="246158"/>
                </a:lnTo>
                <a:lnTo>
                  <a:pt x="1550300" y="216376"/>
                </a:lnTo>
                <a:lnTo>
                  <a:pt x="1514504" y="188246"/>
                </a:lnTo>
                <a:lnTo>
                  <a:pt x="1477354" y="161828"/>
                </a:lnTo>
                <a:lnTo>
                  <a:pt x="1438908" y="137181"/>
                </a:lnTo>
                <a:lnTo>
                  <a:pt x="1399227" y="114365"/>
                </a:lnTo>
                <a:lnTo>
                  <a:pt x="1358370" y="93439"/>
                </a:lnTo>
                <a:lnTo>
                  <a:pt x="1316396" y="74464"/>
                </a:lnTo>
                <a:lnTo>
                  <a:pt x="1273366" y="57497"/>
                </a:lnTo>
                <a:lnTo>
                  <a:pt x="1229338" y="42600"/>
                </a:lnTo>
                <a:lnTo>
                  <a:pt x="1184373" y="29831"/>
                </a:lnTo>
                <a:lnTo>
                  <a:pt x="1138529" y="19251"/>
                </a:lnTo>
                <a:lnTo>
                  <a:pt x="1091867" y="10918"/>
                </a:lnTo>
                <a:lnTo>
                  <a:pt x="1044445" y="4892"/>
                </a:lnTo>
                <a:lnTo>
                  <a:pt x="996324" y="1232"/>
                </a:lnTo>
                <a:lnTo>
                  <a:pt x="947562" y="0"/>
                </a:lnTo>
                <a:close/>
              </a:path>
            </a:pathLst>
          </a:custGeom>
          <a:solidFill>
            <a:srgbClr val="644C78"/>
          </a:solidFill>
        </p:spPr>
        <p:txBody>
          <a:bodyPr wrap="square" lIns="0" tIns="0" rIns="0" bIns="0" rtlCol="0"/>
          <a:lstStyle/>
          <a:p>
            <a:pPr defTabSz="1828800">
              <a:defRPr/>
            </a:pPr>
            <a:endParaRPr sz="2184">
              <a:solidFill>
                <a:srgbClr val="555659"/>
              </a:solidFill>
              <a:latin typeface="Calibri" panose="020F0502020204030204"/>
            </a:endParaRPr>
          </a:p>
        </p:txBody>
      </p:sp>
      <p:pic>
        <p:nvPicPr>
          <p:cNvPr id="268" name="Picture 26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41923" y="1235772"/>
            <a:ext cx="1275398" cy="1275398"/>
          </a:xfrm>
          <a:prstGeom prst="rect">
            <a:avLst/>
          </a:prstGeom>
        </p:spPr>
      </p:pic>
      <p:pic>
        <p:nvPicPr>
          <p:cNvPr id="272" name="Picture 271"/>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8520430" y="1199447"/>
            <a:ext cx="1275398" cy="1275398"/>
          </a:xfrm>
          <a:prstGeom prst="rect">
            <a:avLst/>
          </a:prstGeom>
        </p:spPr>
      </p:pic>
      <p:pic>
        <p:nvPicPr>
          <p:cNvPr id="273" name="Picture 27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627816" y="1199447"/>
            <a:ext cx="1275398" cy="1275398"/>
          </a:xfrm>
          <a:prstGeom prst="rect">
            <a:avLst/>
          </a:prstGeom>
        </p:spPr>
      </p:pic>
      <p:sp>
        <p:nvSpPr>
          <p:cNvPr id="2" name="Rectangle 1">
            <a:extLst>
              <a:ext uri="{FF2B5EF4-FFF2-40B4-BE49-F238E27FC236}">
                <a16:creationId xmlns:a16="http://schemas.microsoft.com/office/drawing/2014/main" id="{B585DAAA-C022-44F3-B9BF-FA7D109CB60A}"/>
              </a:ext>
            </a:extLst>
          </p:cNvPr>
          <p:cNvSpPr/>
          <p:nvPr/>
        </p:nvSpPr>
        <p:spPr>
          <a:xfrm>
            <a:off x="8479790" y="3498010"/>
            <a:ext cx="12828091" cy="8217634"/>
          </a:xfrm>
          <a:prstGeom prst="rect">
            <a:avLst/>
          </a:prstGeom>
        </p:spPr>
        <p:txBody>
          <a:bodyPr wrap="square">
            <a:spAutoFit/>
          </a:bodyPr>
          <a:lstStyle/>
          <a:p>
            <a:r>
              <a:rPr lang="en-US" sz="4800" dirty="0">
                <a:solidFill>
                  <a:srgbClr val="634B78"/>
                </a:solidFill>
                <a:latin typeface="Azo Sans Md" panose="02000000000000000000"/>
              </a:rPr>
              <a:t>What is Lost Opportunity Cost?</a:t>
            </a:r>
          </a:p>
          <a:p>
            <a:endParaRPr lang="en-US" sz="4800" dirty="0">
              <a:solidFill>
                <a:srgbClr val="634B78"/>
              </a:solidFill>
              <a:latin typeface="Azo Sans Md" panose="02000000000000000000"/>
            </a:endParaRPr>
          </a:p>
          <a:p>
            <a:r>
              <a:rPr lang="en-US" sz="4800" i="1" dirty="0">
                <a:solidFill>
                  <a:srgbClr val="634B78"/>
                </a:solidFill>
                <a:latin typeface="Azo Sans Md" panose="02000000000000000000"/>
              </a:rPr>
              <a:t>“The benefit foregone by choosing another course of action.”</a:t>
            </a:r>
          </a:p>
          <a:p>
            <a:endParaRPr lang="en-US" sz="4800" i="1" dirty="0">
              <a:solidFill>
                <a:srgbClr val="634B78"/>
              </a:solidFill>
              <a:latin typeface="Azo Sans Md" panose="02000000000000000000"/>
            </a:endParaRPr>
          </a:p>
          <a:p>
            <a:r>
              <a:rPr lang="en-US" sz="4800" dirty="0">
                <a:solidFill>
                  <a:srgbClr val="634B78"/>
                </a:solidFill>
                <a:latin typeface="Azo Sans Md" panose="02000000000000000000"/>
              </a:rPr>
              <a:t>Example. </a:t>
            </a:r>
            <a:br>
              <a:rPr lang="en-US" sz="4800" dirty="0">
                <a:solidFill>
                  <a:srgbClr val="634B78"/>
                </a:solidFill>
                <a:latin typeface="Azo Sans Md" panose="02000000000000000000"/>
              </a:rPr>
            </a:br>
            <a:r>
              <a:rPr lang="en-US" sz="4800" dirty="0">
                <a:solidFill>
                  <a:srgbClr val="634B78"/>
                </a:solidFill>
                <a:latin typeface="Azo Sans Md" panose="02000000000000000000"/>
              </a:rPr>
              <a:t>You loan someone $100,000 for a year at 5% interest. 6 months later a $200,000 house forecloses and is being sold for $100,000. You can’t buy it because you don’t have the cash.</a:t>
            </a:r>
          </a:p>
        </p:txBody>
      </p:sp>
    </p:spTree>
    <p:extLst>
      <p:ext uri="{BB962C8B-B14F-4D97-AF65-F5344CB8AC3E}">
        <p14:creationId xmlns:p14="http://schemas.microsoft.com/office/powerpoint/2010/main" val="678363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fade">
                                      <p:cBhvr>
                                        <p:cTn id="21" dur="1000"/>
                                        <p:tgtEl>
                                          <p:spTgt spid="2">
                                            <p:txEl>
                                              <p:pRg st="4" end="4"/>
                                            </p:txEl>
                                          </p:spTgt>
                                        </p:tgtEl>
                                      </p:cBhvr>
                                    </p:animEffect>
                                    <p:anim calcmode="lin" valueType="num">
                                      <p:cBhvr>
                                        <p:cTn id="22"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93">
            <a:extLst>
              <a:ext uri="{FF2B5EF4-FFF2-40B4-BE49-F238E27FC236}">
                <a16:creationId xmlns:a16="http://schemas.microsoft.com/office/drawing/2014/main" id="{E26AD35A-5FC6-1B40-8CA4-8A4A96A7D7C4}"/>
              </a:ext>
            </a:extLst>
          </p:cNvPr>
          <p:cNvPicPr>
            <a:picLocks noChangeAspect="1"/>
          </p:cNvPicPr>
          <p:nvPr/>
        </p:nvPicPr>
        <p:blipFill>
          <a:blip r:embed="rId2">
            <a:extLst>
              <a:ext uri="{BEBA8EAE-BF5A-486C-A8C5-ECC9F3942E4B}">
                <a14:imgProps xmlns:a14="http://schemas.microsoft.com/office/drawing/2010/main">
                  <a14:imgLayer>
                    <a14:imgEffect>
                      <a14:brightnessContrast contrast="-3000"/>
                    </a14:imgEffect>
                  </a14:imgLayer>
                </a14:imgProps>
              </a:ext>
            </a:extLst>
          </a:blip>
          <a:stretch>
            <a:fillRect/>
          </a:stretch>
        </p:blipFill>
        <p:spPr>
          <a:xfrm>
            <a:off x="1585" y="-2"/>
            <a:ext cx="24384004" cy="13716004"/>
          </a:xfrm>
          <a:prstGeom prst="rect">
            <a:avLst/>
          </a:prstGeom>
        </p:spPr>
      </p:pic>
      <p:sp>
        <p:nvSpPr>
          <p:cNvPr id="250" name="object 4"/>
          <p:cNvSpPr/>
          <p:nvPr/>
        </p:nvSpPr>
        <p:spPr>
          <a:xfrm>
            <a:off x="2571365" y="1235772"/>
            <a:ext cx="2298836" cy="2298836"/>
          </a:xfrm>
          <a:custGeom>
            <a:avLst/>
            <a:gdLst/>
            <a:ahLst/>
            <a:cxnLst/>
            <a:rect l="l" t="t" r="r" b="b"/>
            <a:pathLst>
              <a:path w="1895475" h="1895475">
                <a:moveTo>
                  <a:pt x="947562" y="0"/>
                </a:moveTo>
                <a:lnTo>
                  <a:pt x="898801" y="1232"/>
                </a:lnTo>
                <a:lnTo>
                  <a:pt x="850679" y="4892"/>
                </a:lnTo>
                <a:lnTo>
                  <a:pt x="803258" y="10918"/>
                </a:lnTo>
                <a:lnTo>
                  <a:pt x="756595" y="19251"/>
                </a:lnTo>
                <a:lnTo>
                  <a:pt x="710752" y="29831"/>
                </a:lnTo>
                <a:lnTo>
                  <a:pt x="665786" y="42600"/>
                </a:lnTo>
                <a:lnTo>
                  <a:pt x="621758" y="57497"/>
                </a:lnTo>
                <a:lnTo>
                  <a:pt x="578728" y="74464"/>
                </a:lnTo>
                <a:lnTo>
                  <a:pt x="536755" y="93439"/>
                </a:lnTo>
                <a:lnTo>
                  <a:pt x="495898" y="114365"/>
                </a:lnTo>
                <a:lnTo>
                  <a:pt x="456217" y="137181"/>
                </a:lnTo>
                <a:lnTo>
                  <a:pt x="417771" y="161828"/>
                </a:lnTo>
                <a:lnTo>
                  <a:pt x="380620" y="188246"/>
                </a:lnTo>
                <a:lnTo>
                  <a:pt x="344824" y="216376"/>
                </a:lnTo>
                <a:lnTo>
                  <a:pt x="310442" y="246158"/>
                </a:lnTo>
                <a:lnTo>
                  <a:pt x="277534" y="277533"/>
                </a:lnTo>
                <a:lnTo>
                  <a:pt x="246159" y="310441"/>
                </a:lnTo>
                <a:lnTo>
                  <a:pt x="216377" y="344823"/>
                </a:lnTo>
                <a:lnTo>
                  <a:pt x="188247" y="380618"/>
                </a:lnTo>
                <a:lnTo>
                  <a:pt x="161828" y="417768"/>
                </a:lnTo>
                <a:lnTo>
                  <a:pt x="137181" y="456214"/>
                </a:lnTo>
                <a:lnTo>
                  <a:pt x="114365" y="495894"/>
                </a:lnTo>
                <a:lnTo>
                  <a:pt x="93439" y="536751"/>
                </a:lnTo>
                <a:lnTo>
                  <a:pt x="74464" y="578724"/>
                </a:lnTo>
                <a:lnTo>
                  <a:pt x="57497" y="621753"/>
                </a:lnTo>
                <a:lnTo>
                  <a:pt x="42600" y="665781"/>
                </a:lnTo>
                <a:lnTo>
                  <a:pt x="29831" y="710745"/>
                </a:lnTo>
                <a:lnTo>
                  <a:pt x="19251" y="756588"/>
                </a:lnTo>
                <a:lnTo>
                  <a:pt x="10918" y="803250"/>
                </a:lnTo>
                <a:lnTo>
                  <a:pt x="4892" y="850671"/>
                </a:lnTo>
                <a:lnTo>
                  <a:pt x="1232" y="898791"/>
                </a:lnTo>
                <a:lnTo>
                  <a:pt x="0" y="947552"/>
                </a:lnTo>
                <a:lnTo>
                  <a:pt x="1232" y="996313"/>
                </a:lnTo>
                <a:lnTo>
                  <a:pt x="4892" y="1044435"/>
                </a:lnTo>
                <a:lnTo>
                  <a:pt x="10918" y="1091856"/>
                </a:lnTo>
                <a:lnTo>
                  <a:pt x="19251" y="1138519"/>
                </a:lnTo>
                <a:lnTo>
                  <a:pt x="29831" y="1184362"/>
                </a:lnTo>
                <a:lnTo>
                  <a:pt x="42600" y="1229328"/>
                </a:lnTo>
                <a:lnTo>
                  <a:pt x="57497" y="1273356"/>
                </a:lnTo>
                <a:lnTo>
                  <a:pt x="74464" y="1316386"/>
                </a:lnTo>
                <a:lnTo>
                  <a:pt x="93439" y="1358359"/>
                </a:lnTo>
                <a:lnTo>
                  <a:pt x="114365" y="1399216"/>
                </a:lnTo>
                <a:lnTo>
                  <a:pt x="137181" y="1438898"/>
                </a:lnTo>
                <a:lnTo>
                  <a:pt x="161828" y="1477343"/>
                </a:lnTo>
                <a:lnTo>
                  <a:pt x="188247" y="1514494"/>
                </a:lnTo>
                <a:lnTo>
                  <a:pt x="216377" y="1550290"/>
                </a:lnTo>
                <a:lnTo>
                  <a:pt x="246159" y="1584672"/>
                </a:lnTo>
                <a:lnTo>
                  <a:pt x="277534" y="1617580"/>
                </a:lnTo>
                <a:lnTo>
                  <a:pt x="310442" y="1648955"/>
                </a:lnTo>
                <a:lnTo>
                  <a:pt x="344824" y="1678737"/>
                </a:lnTo>
                <a:lnTo>
                  <a:pt x="380620" y="1706867"/>
                </a:lnTo>
                <a:lnTo>
                  <a:pt x="417771" y="1733286"/>
                </a:lnTo>
                <a:lnTo>
                  <a:pt x="456217" y="1757933"/>
                </a:lnTo>
                <a:lnTo>
                  <a:pt x="495898" y="1780749"/>
                </a:lnTo>
                <a:lnTo>
                  <a:pt x="536755" y="1801675"/>
                </a:lnTo>
                <a:lnTo>
                  <a:pt x="578728" y="1820650"/>
                </a:lnTo>
                <a:lnTo>
                  <a:pt x="621758" y="1837617"/>
                </a:lnTo>
                <a:lnTo>
                  <a:pt x="665786" y="1852514"/>
                </a:lnTo>
                <a:lnTo>
                  <a:pt x="710752" y="1865283"/>
                </a:lnTo>
                <a:lnTo>
                  <a:pt x="756595" y="1875863"/>
                </a:lnTo>
                <a:lnTo>
                  <a:pt x="803258" y="1884197"/>
                </a:lnTo>
                <a:lnTo>
                  <a:pt x="850679" y="1890222"/>
                </a:lnTo>
                <a:lnTo>
                  <a:pt x="898801" y="1893882"/>
                </a:lnTo>
                <a:lnTo>
                  <a:pt x="947562" y="1895115"/>
                </a:lnTo>
                <a:lnTo>
                  <a:pt x="996324" y="1893882"/>
                </a:lnTo>
                <a:lnTo>
                  <a:pt x="1044445" y="1890222"/>
                </a:lnTo>
                <a:lnTo>
                  <a:pt x="1091867" y="1884197"/>
                </a:lnTo>
                <a:lnTo>
                  <a:pt x="1138529" y="1875863"/>
                </a:lnTo>
                <a:lnTo>
                  <a:pt x="1184373" y="1865283"/>
                </a:lnTo>
                <a:lnTo>
                  <a:pt x="1229338" y="1852514"/>
                </a:lnTo>
                <a:lnTo>
                  <a:pt x="1273366" y="1837617"/>
                </a:lnTo>
                <a:lnTo>
                  <a:pt x="1316396" y="1820650"/>
                </a:lnTo>
                <a:lnTo>
                  <a:pt x="1358370" y="1801675"/>
                </a:lnTo>
                <a:lnTo>
                  <a:pt x="1399227" y="1780749"/>
                </a:lnTo>
                <a:lnTo>
                  <a:pt x="1438908" y="1757933"/>
                </a:lnTo>
                <a:lnTo>
                  <a:pt x="1477354" y="1733286"/>
                </a:lnTo>
                <a:lnTo>
                  <a:pt x="1514504" y="1706867"/>
                </a:lnTo>
                <a:lnTo>
                  <a:pt x="1550300" y="1678737"/>
                </a:lnTo>
                <a:lnTo>
                  <a:pt x="1584682" y="1648955"/>
                </a:lnTo>
                <a:lnTo>
                  <a:pt x="1617590" y="1617580"/>
                </a:lnTo>
                <a:lnTo>
                  <a:pt x="1648965" y="1584672"/>
                </a:lnTo>
                <a:lnTo>
                  <a:pt x="1678748" y="1550290"/>
                </a:lnTo>
                <a:lnTo>
                  <a:pt x="1706878" y="1514494"/>
                </a:lnTo>
                <a:lnTo>
                  <a:pt x="1733296" y="1477343"/>
                </a:lnTo>
                <a:lnTo>
                  <a:pt x="1757943" y="1438898"/>
                </a:lnTo>
                <a:lnTo>
                  <a:pt x="1780759" y="1399216"/>
                </a:lnTo>
                <a:lnTo>
                  <a:pt x="1801685" y="1358359"/>
                </a:lnTo>
                <a:lnTo>
                  <a:pt x="1820661" y="1316386"/>
                </a:lnTo>
                <a:lnTo>
                  <a:pt x="1837627" y="1273356"/>
                </a:lnTo>
                <a:lnTo>
                  <a:pt x="1852524" y="1229328"/>
                </a:lnTo>
                <a:lnTo>
                  <a:pt x="1865293" y="1184362"/>
                </a:lnTo>
                <a:lnTo>
                  <a:pt x="1875874" y="1138519"/>
                </a:lnTo>
                <a:lnTo>
                  <a:pt x="1884207" y="1091856"/>
                </a:lnTo>
                <a:lnTo>
                  <a:pt x="1890233" y="1044435"/>
                </a:lnTo>
                <a:lnTo>
                  <a:pt x="1893892" y="996313"/>
                </a:lnTo>
                <a:lnTo>
                  <a:pt x="1895125" y="947552"/>
                </a:lnTo>
                <a:lnTo>
                  <a:pt x="1893892" y="898791"/>
                </a:lnTo>
                <a:lnTo>
                  <a:pt x="1890233" y="850671"/>
                </a:lnTo>
                <a:lnTo>
                  <a:pt x="1884207" y="803250"/>
                </a:lnTo>
                <a:lnTo>
                  <a:pt x="1875874" y="756588"/>
                </a:lnTo>
                <a:lnTo>
                  <a:pt x="1865293" y="710745"/>
                </a:lnTo>
                <a:lnTo>
                  <a:pt x="1852524" y="665781"/>
                </a:lnTo>
                <a:lnTo>
                  <a:pt x="1837627" y="621753"/>
                </a:lnTo>
                <a:lnTo>
                  <a:pt x="1820661" y="578724"/>
                </a:lnTo>
                <a:lnTo>
                  <a:pt x="1801685" y="536751"/>
                </a:lnTo>
                <a:lnTo>
                  <a:pt x="1780759" y="495894"/>
                </a:lnTo>
                <a:lnTo>
                  <a:pt x="1757943" y="456214"/>
                </a:lnTo>
                <a:lnTo>
                  <a:pt x="1733296" y="417768"/>
                </a:lnTo>
                <a:lnTo>
                  <a:pt x="1706878" y="380618"/>
                </a:lnTo>
                <a:lnTo>
                  <a:pt x="1678748" y="344823"/>
                </a:lnTo>
                <a:lnTo>
                  <a:pt x="1648965" y="310441"/>
                </a:lnTo>
                <a:lnTo>
                  <a:pt x="1617590" y="277533"/>
                </a:lnTo>
                <a:lnTo>
                  <a:pt x="1584682" y="246158"/>
                </a:lnTo>
                <a:lnTo>
                  <a:pt x="1550300" y="216376"/>
                </a:lnTo>
                <a:lnTo>
                  <a:pt x="1514504" y="188246"/>
                </a:lnTo>
                <a:lnTo>
                  <a:pt x="1477354" y="161828"/>
                </a:lnTo>
                <a:lnTo>
                  <a:pt x="1438908" y="137181"/>
                </a:lnTo>
                <a:lnTo>
                  <a:pt x="1399227" y="114365"/>
                </a:lnTo>
                <a:lnTo>
                  <a:pt x="1358370" y="93439"/>
                </a:lnTo>
                <a:lnTo>
                  <a:pt x="1316396" y="74464"/>
                </a:lnTo>
                <a:lnTo>
                  <a:pt x="1273366" y="57497"/>
                </a:lnTo>
                <a:lnTo>
                  <a:pt x="1229338" y="42600"/>
                </a:lnTo>
                <a:lnTo>
                  <a:pt x="1184373" y="29831"/>
                </a:lnTo>
                <a:lnTo>
                  <a:pt x="1138529" y="19251"/>
                </a:lnTo>
                <a:lnTo>
                  <a:pt x="1091867" y="10918"/>
                </a:lnTo>
                <a:lnTo>
                  <a:pt x="1044445" y="4892"/>
                </a:lnTo>
                <a:lnTo>
                  <a:pt x="996324" y="1232"/>
                </a:lnTo>
                <a:lnTo>
                  <a:pt x="947562" y="0"/>
                </a:lnTo>
                <a:close/>
              </a:path>
            </a:pathLst>
          </a:custGeom>
          <a:solidFill>
            <a:srgbClr val="644C78"/>
          </a:solidFill>
        </p:spPr>
        <p:txBody>
          <a:bodyPr wrap="square" lIns="0" tIns="0" rIns="0" bIns="0" rtlCol="0"/>
          <a:lstStyle/>
          <a:p>
            <a:pPr defTabSz="1828800">
              <a:defRPr/>
            </a:pPr>
            <a:endParaRPr sz="2184">
              <a:solidFill>
                <a:srgbClr val="634B78"/>
              </a:solidFill>
              <a:latin typeface="Calibri" panose="020F0502020204030204"/>
            </a:endParaRPr>
          </a:p>
        </p:txBody>
      </p:sp>
      <p:sp>
        <p:nvSpPr>
          <p:cNvPr id="252" name="Rectangle 251"/>
          <p:cNvSpPr/>
          <p:nvPr/>
        </p:nvSpPr>
        <p:spPr>
          <a:xfrm>
            <a:off x="1712104" y="7610723"/>
            <a:ext cx="5416782" cy="2271006"/>
          </a:xfrm>
          <a:prstGeom prst="rect">
            <a:avLst/>
          </a:prstGeom>
        </p:spPr>
        <p:txBody>
          <a:bodyPr wrap="square" lIns="0" tIns="0" rIns="0" bIns="0">
            <a:spAutoFit/>
          </a:bodyPr>
          <a:lstStyle/>
          <a:p>
            <a:pPr marR="6162" defTabSz="1828800">
              <a:lnSpc>
                <a:spcPct val="125000"/>
              </a:lnSpc>
              <a:defRPr/>
            </a:pPr>
            <a:r>
              <a:rPr lang="en-US" sz="4002" spc="-48" dirty="0">
                <a:solidFill>
                  <a:srgbClr val="999899"/>
                </a:solidFill>
                <a:latin typeface="Azo Sans" charset="0"/>
                <a:ea typeface="Azo Sans" charset="0"/>
                <a:cs typeface="Azo Sans" charset="0"/>
              </a:rPr>
              <a:t>Utilizes uninterrupted compounding interest. Money making money.</a:t>
            </a:r>
            <a:endParaRPr lang="en-US" sz="4002" dirty="0">
              <a:solidFill>
                <a:srgbClr val="999899"/>
              </a:solidFill>
              <a:latin typeface="Azo Sans" charset="0"/>
              <a:ea typeface="Azo Sans" charset="0"/>
              <a:cs typeface="Azo Sans" charset="0"/>
            </a:endParaRPr>
          </a:p>
        </p:txBody>
      </p:sp>
      <p:sp>
        <p:nvSpPr>
          <p:cNvPr id="253" name="Rectangle 252"/>
          <p:cNvSpPr/>
          <p:nvPr/>
        </p:nvSpPr>
        <p:spPr>
          <a:xfrm>
            <a:off x="3079293" y="3843978"/>
            <a:ext cx="1282980" cy="698974"/>
          </a:xfrm>
          <a:prstGeom prst="rect">
            <a:avLst/>
          </a:prstGeom>
        </p:spPr>
        <p:txBody>
          <a:bodyPr wrap="none">
            <a:spAutoFit/>
          </a:bodyPr>
          <a:lstStyle/>
          <a:p>
            <a:pPr algn="ctr" defTabSz="1828800">
              <a:defRPr/>
            </a:pPr>
            <a:r>
              <a:rPr lang="en-US" sz="3942" spc="334" dirty="0">
                <a:solidFill>
                  <a:srgbClr val="634B78"/>
                </a:solidFill>
                <a:latin typeface="Azo Sans"/>
                <a:cs typeface="Azo Sans"/>
              </a:rPr>
              <a:t>THE</a:t>
            </a:r>
            <a:endParaRPr lang="en-US" dirty="0">
              <a:solidFill>
                <a:srgbClr val="634B78"/>
              </a:solidFill>
              <a:latin typeface="Calibri" panose="020F0502020204030204"/>
            </a:endParaRPr>
          </a:p>
        </p:txBody>
      </p:sp>
      <p:sp>
        <p:nvSpPr>
          <p:cNvPr id="254" name="Rectangle 253"/>
          <p:cNvSpPr/>
          <p:nvPr/>
        </p:nvSpPr>
        <p:spPr>
          <a:xfrm>
            <a:off x="1677307" y="4398850"/>
            <a:ext cx="4086952" cy="1193532"/>
          </a:xfrm>
          <a:prstGeom prst="rect">
            <a:avLst/>
          </a:prstGeom>
        </p:spPr>
        <p:txBody>
          <a:bodyPr wrap="none">
            <a:spAutoFit/>
          </a:bodyPr>
          <a:lstStyle/>
          <a:p>
            <a:pPr algn="ctr" defTabSz="1828800">
              <a:defRPr/>
            </a:pPr>
            <a:r>
              <a:rPr lang="en-US" sz="7156" b="1" spc="12" dirty="0">
                <a:solidFill>
                  <a:srgbClr val="634B78"/>
                </a:solidFill>
                <a:latin typeface="Azo Sans"/>
                <a:cs typeface="Azo Sans"/>
              </a:rPr>
              <a:t>WEALTH</a:t>
            </a:r>
            <a:endParaRPr lang="en-US" dirty="0">
              <a:solidFill>
                <a:srgbClr val="634B78"/>
              </a:solidFill>
              <a:latin typeface="Calibri" panose="020F0502020204030204"/>
            </a:endParaRPr>
          </a:p>
        </p:txBody>
      </p:sp>
      <p:sp>
        <p:nvSpPr>
          <p:cNvPr id="255" name="Rectangle 254"/>
          <p:cNvSpPr/>
          <p:nvPr/>
        </p:nvSpPr>
        <p:spPr>
          <a:xfrm>
            <a:off x="2068215" y="5386115"/>
            <a:ext cx="3305136" cy="830997"/>
          </a:xfrm>
          <a:prstGeom prst="rect">
            <a:avLst/>
          </a:prstGeom>
        </p:spPr>
        <p:txBody>
          <a:bodyPr wrap="none">
            <a:spAutoFit/>
          </a:bodyPr>
          <a:lstStyle/>
          <a:p>
            <a:pPr algn="ctr" defTabSz="1828800">
              <a:defRPr/>
            </a:pPr>
            <a:r>
              <a:rPr lang="en-US" sz="4800" b="1" spc="278" dirty="0">
                <a:solidFill>
                  <a:srgbClr val="634B78"/>
                </a:solidFill>
                <a:latin typeface="Azo Sans"/>
                <a:cs typeface="Azo Sans"/>
              </a:rPr>
              <a:t>CREATOR</a:t>
            </a:r>
            <a:endParaRPr lang="en-US" sz="4800" dirty="0">
              <a:solidFill>
                <a:srgbClr val="634B78"/>
              </a:solidFill>
              <a:latin typeface="Calibri" panose="020F0502020204030204"/>
            </a:endParaRPr>
          </a:p>
        </p:txBody>
      </p:sp>
      <p:pic>
        <p:nvPicPr>
          <p:cNvPr id="256" name="Picture 25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0721" y="1180090"/>
            <a:ext cx="2339480" cy="2339480"/>
          </a:xfrm>
          <a:prstGeom prst="rect">
            <a:avLst/>
          </a:prstGeom>
        </p:spPr>
      </p:pic>
      <p:sp>
        <p:nvSpPr>
          <p:cNvPr id="259" name="object 14"/>
          <p:cNvSpPr txBox="1"/>
          <p:nvPr/>
        </p:nvSpPr>
        <p:spPr>
          <a:xfrm>
            <a:off x="20972371" y="1395332"/>
            <a:ext cx="596080" cy="332883"/>
          </a:xfrm>
          <a:prstGeom prst="rect">
            <a:avLst/>
          </a:prstGeom>
        </p:spPr>
        <p:txBody>
          <a:bodyPr vert="horz" wrap="square" lIns="0" tIns="15402" rIns="0" bIns="0" rtlCol="0">
            <a:spAutoFit/>
          </a:bodyPr>
          <a:lstStyle/>
          <a:p>
            <a:pPr marL="15402" defTabSz="1828800">
              <a:spcBef>
                <a:spcPts val="122"/>
              </a:spcBef>
              <a:defRPr/>
            </a:pPr>
            <a:r>
              <a:rPr sz="2062" spc="158" dirty="0">
                <a:solidFill>
                  <a:srgbClr val="634B78"/>
                </a:solidFill>
                <a:latin typeface="Azo Sans"/>
                <a:cs typeface="Azo Sans"/>
              </a:rPr>
              <a:t>THE</a:t>
            </a:r>
            <a:endParaRPr sz="2062">
              <a:solidFill>
                <a:srgbClr val="634B78"/>
              </a:solidFill>
              <a:latin typeface="Azo Sans"/>
              <a:cs typeface="Azo Sans"/>
            </a:endParaRPr>
          </a:p>
        </p:txBody>
      </p:sp>
      <p:sp>
        <p:nvSpPr>
          <p:cNvPr id="260" name="object 15"/>
          <p:cNvSpPr txBox="1"/>
          <p:nvPr/>
        </p:nvSpPr>
        <p:spPr>
          <a:xfrm>
            <a:off x="20221058" y="1688650"/>
            <a:ext cx="2087050" cy="586494"/>
          </a:xfrm>
          <a:prstGeom prst="rect">
            <a:avLst/>
          </a:prstGeom>
        </p:spPr>
        <p:txBody>
          <a:bodyPr vert="horz" wrap="square" lIns="0" tIns="16942" rIns="0" bIns="0" rtlCol="0">
            <a:spAutoFit/>
          </a:bodyPr>
          <a:lstStyle/>
          <a:p>
            <a:pPr marL="15402" defTabSz="1828800">
              <a:spcBef>
                <a:spcPts val="134"/>
              </a:spcBef>
              <a:defRPr/>
            </a:pPr>
            <a:r>
              <a:rPr sz="3700" b="1" spc="72" dirty="0">
                <a:solidFill>
                  <a:srgbClr val="634B78"/>
                </a:solidFill>
                <a:latin typeface="Azo Sans"/>
                <a:cs typeface="Azo Sans"/>
              </a:rPr>
              <a:t>WEA</a:t>
            </a:r>
            <a:r>
              <a:rPr sz="3700" b="1" spc="-272" dirty="0">
                <a:solidFill>
                  <a:srgbClr val="634B78"/>
                </a:solidFill>
                <a:latin typeface="Azo Sans"/>
                <a:cs typeface="Azo Sans"/>
              </a:rPr>
              <a:t>L</a:t>
            </a:r>
            <a:r>
              <a:rPr sz="3700" b="1" spc="72" dirty="0">
                <a:solidFill>
                  <a:srgbClr val="634B78"/>
                </a:solidFill>
                <a:latin typeface="Azo Sans"/>
                <a:cs typeface="Azo Sans"/>
              </a:rPr>
              <a:t>TH</a:t>
            </a:r>
            <a:endParaRPr sz="3700" dirty="0">
              <a:solidFill>
                <a:srgbClr val="634B78"/>
              </a:solidFill>
              <a:latin typeface="Azo Sans"/>
              <a:cs typeface="Azo Sans"/>
            </a:endParaRPr>
          </a:p>
        </p:txBody>
      </p:sp>
      <p:sp>
        <p:nvSpPr>
          <p:cNvPr id="261" name="object 16"/>
          <p:cNvSpPr txBox="1"/>
          <p:nvPr/>
        </p:nvSpPr>
        <p:spPr>
          <a:xfrm>
            <a:off x="20441710" y="2165077"/>
            <a:ext cx="1655778" cy="401983"/>
          </a:xfrm>
          <a:prstGeom prst="rect">
            <a:avLst/>
          </a:prstGeom>
        </p:spPr>
        <p:txBody>
          <a:bodyPr vert="horz" wrap="square" lIns="0" tIns="19254" rIns="0" bIns="0" rtlCol="0">
            <a:spAutoFit/>
          </a:bodyPr>
          <a:lstStyle/>
          <a:p>
            <a:pPr marL="15402" defTabSz="1828800">
              <a:spcBef>
                <a:spcPts val="152"/>
              </a:spcBef>
              <a:defRPr/>
            </a:pPr>
            <a:r>
              <a:rPr sz="2486" b="1" spc="122" dirty="0">
                <a:solidFill>
                  <a:srgbClr val="634B78"/>
                </a:solidFill>
                <a:latin typeface="Azo Sans"/>
                <a:cs typeface="Azo Sans"/>
              </a:rPr>
              <a:t>CREATOR</a:t>
            </a:r>
            <a:endParaRPr sz="2486">
              <a:solidFill>
                <a:srgbClr val="634B78"/>
              </a:solidFill>
              <a:latin typeface="Azo Sans"/>
              <a:cs typeface="Azo Sans"/>
            </a:endParaRPr>
          </a:p>
        </p:txBody>
      </p:sp>
      <p:sp>
        <p:nvSpPr>
          <p:cNvPr id="257" name="object 9"/>
          <p:cNvSpPr txBox="1"/>
          <p:nvPr/>
        </p:nvSpPr>
        <p:spPr>
          <a:xfrm>
            <a:off x="10090582" y="1520568"/>
            <a:ext cx="1997714" cy="888868"/>
          </a:xfrm>
          <a:prstGeom prst="rect">
            <a:avLst/>
          </a:prstGeom>
        </p:spPr>
        <p:txBody>
          <a:bodyPr vert="horz" wrap="square" lIns="0" tIns="15402" rIns="0" bIns="0" rtlCol="0">
            <a:spAutoFit/>
          </a:bodyPr>
          <a:lstStyle/>
          <a:p>
            <a:pPr marL="10782" algn="ctr" defTabSz="1828800">
              <a:lnSpc>
                <a:spcPts val="2396"/>
              </a:lnSpc>
              <a:spcBef>
                <a:spcPts val="122"/>
              </a:spcBef>
              <a:defRPr/>
            </a:pPr>
            <a:r>
              <a:rPr sz="2062" spc="152" dirty="0">
                <a:solidFill>
                  <a:srgbClr val="E1A363">
                    <a:lumMod val="40000"/>
                    <a:lumOff val="60000"/>
                  </a:srgbClr>
                </a:solidFill>
                <a:latin typeface="Azo Sans"/>
                <a:cs typeface="Azo Sans"/>
              </a:rPr>
              <a:t>THE</a:t>
            </a:r>
            <a:endParaRPr sz="2062" dirty="0">
              <a:solidFill>
                <a:srgbClr val="E1A363">
                  <a:lumMod val="40000"/>
                  <a:lumOff val="60000"/>
                </a:srgbClr>
              </a:solidFill>
              <a:latin typeface="Azo Sans"/>
              <a:cs typeface="Azo Sans"/>
            </a:endParaRPr>
          </a:p>
          <a:p>
            <a:pPr algn="ctr" defTabSz="1828800">
              <a:lnSpc>
                <a:spcPts val="4360"/>
              </a:lnSpc>
              <a:defRPr/>
            </a:pPr>
            <a:r>
              <a:rPr sz="3700" b="1" spc="48" dirty="0">
                <a:solidFill>
                  <a:srgbClr val="E1A363">
                    <a:lumMod val="40000"/>
                    <a:lumOff val="60000"/>
                  </a:srgbClr>
                </a:solidFill>
                <a:latin typeface="Azo Sans"/>
                <a:cs typeface="Azo Sans"/>
              </a:rPr>
              <a:t>DEBTOR</a:t>
            </a:r>
            <a:endParaRPr sz="3700" dirty="0">
              <a:solidFill>
                <a:srgbClr val="E1A363">
                  <a:lumMod val="40000"/>
                  <a:lumOff val="60000"/>
                </a:srgbClr>
              </a:solidFill>
              <a:latin typeface="Azo Sans"/>
              <a:cs typeface="Azo Sans"/>
            </a:endParaRPr>
          </a:p>
        </p:txBody>
      </p:sp>
      <p:sp>
        <p:nvSpPr>
          <p:cNvPr id="263" name="object 4"/>
          <p:cNvSpPr/>
          <p:nvPr/>
        </p:nvSpPr>
        <p:spPr>
          <a:xfrm>
            <a:off x="8531509" y="1213916"/>
            <a:ext cx="1253240" cy="1253240"/>
          </a:xfrm>
          <a:custGeom>
            <a:avLst/>
            <a:gdLst/>
            <a:ahLst/>
            <a:cxnLst/>
            <a:rect l="l" t="t" r="r" b="b"/>
            <a:pathLst>
              <a:path w="1895475" h="1895475">
                <a:moveTo>
                  <a:pt x="947562" y="0"/>
                </a:moveTo>
                <a:lnTo>
                  <a:pt x="898801" y="1232"/>
                </a:lnTo>
                <a:lnTo>
                  <a:pt x="850679" y="4892"/>
                </a:lnTo>
                <a:lnTo>
                  <a:pt x="803258" y="10918"/>
                </a:lnTo>
                <a:lnTo>
                  <a:pt x="756595" y="19251"/>
                </a:lnTo>
                <a:lnTo>
                  <a:pt x="710752" y="29831"/>
                </a:lnTo>
                <a:lnTo>
                  <a:pt x="665786" y="42600"/>
                </a:lnTo>
                <a:lnTo>
                  <a:pt x="621758" y="57497"/>
                </a:lnTo>
                <a:lnTo>
                  <a:pt x="578728" y="74464"/>
                </a:lnTo>
                <a:lnTo>
                  <a:pt x="536755" y="93439"/>
                </a:lnTo>
                <a:lnTo>
                  <a:pt x="495898" y="114365"/>
                </a:lnTo>
                <a:lnTo>
                  <a:pt x="456217" y="137181"/>
                </a:lnTo>
                <a:lnTo>
                  <a:pt x="417771" y="161828"/>
                </a:lnTo>
                <a:lnTo>
                  <a:pt x="380620" y="188246"/>
                </a:lnTo>
                <a:lnTo>
                  <a:pt x="344824" y="216376"/>
                </a:lnTo>
                <a:lnTo>
                  <a:pt x="310442" y="246158"/>
                </a:lnTo>
                <a:lnTo>
                  <a:pt x="277534" y="277533"/>
                </a:lnTo>
                <a:lnTo>
                  <a:pt x="246159" y="310441"/>
                </a:lnTo>
                <a:lnTo>
                  <a:pt x="216377" y="344823"/>
                </a:lnTo>
                <a:lnTo>
                  <a:pt x="188247" y="380618"/>
                </a:lnTo>
                <a:lnTo>
                  <a:pt x="161828" y="417768"/>
                </a:lnTo>
                <a:lnTo>
                  <a:pt x="137181" y="456214"/>
                </a:lnTo>
                <a:lnTo>
                  <a:pt x="114365" y="495894"/>
                </a:lnTo>
                <a:lnTo>
                  <a:pt x="93439" y="536751"/>
                </a:lnTo>
                <a:lnTo>
                  <a:pt x="74464" y="578724"/>
                </a:lnTo>
                <a:lnTo>
                  <a:pt x="57497" y="621753"/>
                </a:lnTo>
                <a:lnTo>
                  <a:pt x="42600" y="665781"/>
                </a:lnTo>
                <a:lnTo>
                  <a:pt x="29831" y="710745"/>
                </a:lnTo>
                <a:lnTo>
                  <a:pt x="19251" y="756588"/>
                </a:lnTo>
                <a:lnTo>
                  <a:pt x="10918" y="803250"/>
                </a:lnTo>
                <a:lnTo>
                  <a:pt x="4892" y="850671"/>
                </a:lnTo>
                <a:lnTo>
                  <a:pt x="1232" y="898791"/>
                </a:lnTo>
                <a:lnTo>
                  <a:pt x="0" y="947552"/>
                </a:lnTo>
                <a:lnTo>
                  <a:pt x="1232" y="996313"/>
                </a:lnTo>
                <a:lnTo>
                  <a:pt x="4892" y="1044435"/>
                </a:lnTo>
                <a:lnTo>
                  <a:pt x="10918" y="1091856"/>
                </a:lnTo>
                <a:lnTo>
                  <a:pt x="19251" y="1138519"/>
                </a:lnTo>
                <a:lnTo>
                  <a:pt x="29831" y="1184362"/>
                </a:lnTo>
                <a:lnTo>
                  <a:pt x="42600" y="1229328"/>
                </a:lnTo>
                <a:lnTo>
                  <a:pt x="57497" y="1273356"/>
                </a:lnTo>
                <a:lnTo>
                  <a:pt x="74464" y="1316386"/>
                </a:lnTo>
                <a:lnTo>
                  <a:pt x="93439" y="1358359"/>
                </a:lnTo>
                <a:lnTo>
                  <a:pt x="114365" y="1399216"/>
                </a:lnTo>
                <a:lnTo>
                  <a:pt x="137181" y="1438898"/>
                </a:lnTo>
                <a:lnTo>
                  <a:pt x="161828" y="1477343"/>
                </a:lnTo>
                <a:lnTo>
                  <a:pt x="188247" y="1514494"/>
                </a:lnTo>
                <a:lnTo>
                  <a:pt x="216377" y="1550290"/>
                </a:lnTo>
                <a:lnTo>
                  <a:pt x="246159" y="1584672"/>
                </a:lnTo>
                <a:lnTo>
                  <a:pt x="277534" y="1617580"/>
                </a:lnTo>
                <a:lnTo>
                  <a:pt x="310442" y="1648955"/>
                </a:lnTo>
                <a:lnTo>
                  <a:pt x="344824" y="1678737"/>
                </a:lnTo>
                <a:lnTo>
                  <a:pt x="380620" y="1706867"/>
                </a:lnTo>
                <a:lnTo>
                  <a:pt x="417771" y="1733286"/>
                </a:lnTo>
                <a:lnTo>
                  <a:pt x="456217" y="1757933"/>
                </a:lnTo>
                <a:lnTo>
                  <a:pt x="495898" y="1780749"/>
                </a:lnTo>
                <a:lnTo>
                  <a:pt x="536755" y="1801675"/>
                </a:lnTo>
                <a:lnTo>
                  <a:pt x="578728" y="1820650"/>
                </a:lnTo>
                <a:lnTo>
                  <a:pt x="621758" y="1837617"/>
                </a:lnTo>
                <a:lnTo>
                  <a:pt x="665786" y="1852514"/>
                </a:lnTo>
                <a:lnTo>
                  <a:pt x="710752" y="1865283"/>
                </a:lnTo>
                <a:lnTo>
                  <a:pt x="756595" y="1875863"/>
                </a:lnTo>
                <a:lnTo>
                  <a:pt x="803258" y="1884197"/>
                </a:lnTo>
                <a:lnTo>
                  <a:pt x="850679" y="1890222"/>
                </a:lnTo>
                <a:lnTo>
                  <a:pt x="898801" y="1893882"/>
                </a:lnTo>
                <a:lnTo>
                  <a:pt x="947562" y="1895115"/>
                </a:lnTo>
                <a:lnTo>
                  <a:pt x="996324" y="1893882"/>
                </a:lnTo>
                <a:lnTo>
                  <a:pt x="1044445" y="1890222"/>
                </a:lnTo>
                <a:lnTo>
                  <a:pt x="1091867" y="1884197"/>
                </a:lnTo>
                <a:lnTo>
                  <a:pt x="1138529" y="1875863"/>
                </a:lnTo>
                <a:lnTo>
                  <a:pt x="1184373" y="1865283"/>
                </a:lnTo>
                <a:lnTo>
                  <a:pt x="1229338" y="1852514"/>
                </a:lnTo>
                <a:lnTo>
                  <a:pt x="1273366" y="1837617"/>
                </a:lnTo>
                <a:lnTo>
                  <a:pt x="1316396" y="1820650"/>
                </a:lnTo>
                <a:lnTo>
                  <a:pt x="1358370" y="1801675"/>
                </a:lnTo>
                <a:lnTo>
                  <a:pt x="1399227" y="1780749"/>
                </a:lnTo>
                <a:lnTo>
                  <a:pt x="1438908" y="1757933"/>
                </a:lnTo>
                <a:lnTo>
                  <a:pt x="1477354" y="1733286"/>
                </a:lnTo>
                <a:lnTo>
                  <a:pt x="1514504" y="1706867"/>
                </a:lnTo>
                <a:lnTo>
                  <a:pt x="1550300" y="1678737"/>
                </a:lnTo>
                <a:lnTo>
                  <a:pt x="1584682" y="1648955"/>
                </a:lnTo>
                <a:lnTo>
                  <a:pt x="1617590" y="1617580"/>
                </a:lnTo>
                <a:lnTo>
                  <a:pt x="1648965" y="1584672"/>
                </a:lnTo>
                <a:lnTo>
                  <a:pt x="1678748" y="1550290"/>
                </a:lnTo>
                <a:lnTo>
                  <a:pt x="1706878" y="1514494"/>
                </a:lnTo>
                <a:lnTo>
                  <a:pt x="1733296" y="1477343"/>
                </a:lnTo>
                <a:lnTo>
                  <a:pt x="1757943" y="1438898"/>
                </a:lnTo>
                <a:lnTo>
                  <a:pt x="1780759" y="1399216"/>
                </a:lnTo>
                <a:lnTo>
                  <a:pt x="1801685" y="1358359"/>
                </a:lnTo>
                <a:lnTo>
                  <a:pt x="1820661" y="1316386"/>
                </a:lnTo>
                <a:lnTo>
                  <a:pt x="1837627" y="1273356"/>
                </a:lnTo>
                <a:lnTo>
                  <a:pt x="1852524" y="1229328"/>
                </a:lnTo>
                <a:lnTo>
                  <a:pt x="1865293" y="1184362"/>
                </a:lnTo>
                <a:lnTo>
                  <a:pt x="1875874" y="1138519"/>
                </a:lnTo>
                <a:lnTo>
                  <a:pt x="1884207" y="1091856"/>
                </a:lnTo>
                <a:lnTo>
                  <a:pt x="1890233" y="1044435"/>
                </a:lnTo>
                <a:lnTo>
                  <a:pt x="1893892" y="996313"/>
                </a:lnTo>
                <a:lnTo>
                  <a:pt x="1895125" y="947552"/>
                </a:lnTo>
                <a:lnTo>
                  <a:pt x="1893892" y="898791"/>
                </a:lnTo>
                <a:lnTo>
                  <a:pt x="1890233" y="850671"/>
                </a:lnTo>
                <a:lnTo>
                  <a:pt x="1884207" y="803250"/>
                </a:lnTo>
                <a:lnTo>
                  <a:pt x="1875874" y="756588"/>
                </a:lnTo>
                <a:lnTo>
                  <a:pt x="1865293" y="710745"/>
                </a:lnTo>
                <a:lnTo>
                  <a:pt x="1852524" y="665781"/>
                </a:lnTo>
                <a:lnTo>
                  <a:pt x="1837627" y="621753"/>
                </a:lnTo>
                <a:lnTo>
                  <a:pt x="1820661" y="578724"/>
                </a:lnTo>
                <a:lnTo>
                  <a:pt x="1801685" y="536751"/>
                </a:lnTo>
                <a:lnTo>
                  <a:pt x="1780759" y="495894"/>
                </a:lnTo>
                <a:lnTo>
                  <a:pt x="1757943" y="456214"/>
                </a:lnTo>
                <a:lnTo>
                  <a:pt x="1733296" y="417768"/>
                </a:lnTo>
                <a:lnTo>
                  <a:pt x="1706878" y="380618"/>
                </a:lnTo>
                <a:lnTo>
                  <a:pt x="1678748" y="344823"/>
                </a:lnTo>
                <a:lnTo>
                  <a:pt x="1648965" y="310441"/>
                </a:lnTo>
                <a:lnTo>
                  <a:pt x="1617590" y="277533"/>
                </a:lnTo>
                <a:lnTo>
                  <a:pt x="1584682" y="246158"/>
                </a:lnTo>
                <a:lnTo>
                  <a:pt x="1550300" y="216376"/>
                </a:lnTo>
                <a:lnTo>
                  <a:pt x="1514504" y="188246"/>
                </a:lnTo>
                <a:lnTo>
                  <a:pt x="1477354" y="161828"/>
                </a:lnTo>
                <a:lnTo>
                  <a:pt x="1438908" y="137181"/>
                </a:lnTo>
                <a:lnTo>
                  <a:pt x="1399227" y="114365"/>
                </a:lnTo>
                <a:lnTo>
                  <a:pt x="1358370" y="93439"/>
                </a:lnTo>
                <a:lnTo>
                  <a:pt x="1316396" y="74464"/>
                </a:lnTo>
                <a:lnTo>
                  <a:pt x="1273366" y="57497"/>
                </a:lnTo>
                <a:lnTo>
                  <a:pt x="1229338" y="42600"/>
                </a:lnTo>
                <a:lnTo>
                  <a:pt x="1184373" y="29831"/>
                </a:lnTo>
                <a:lnTo>
                  <a:pt x="1138529" y="19251"/>
                </a:lnTo>
                <a:lnTo>
                  <a:pt x="1091867" y="10918"/>
                </a:lnTo>
                <a:lnTo>
                  <a:pt x="1044445" y="4892"/>
                </a:lnTo>
                <a:lnTo>
                  <a:pt x="996324" y="1232"/>
                </a:lnTo>
                <a:lnTo>
                  <a:pt x="947562" y="0"/>
                </a:lnTo>
                <a:close/>
              </a:path>
            </a:pathLst>
          </a:custGeom>
          <a:solidFill>
            <a:schemeClr val="accent4">
              <a:lumMod val="20000"/>
              <a:lumOff val="80000"/>
            </a:schemeClr>
          </a:solidFill>
        </p:spPr>
        <p:txBody>
          <a:bodyPr wrap="square" lIns="0" tIns="0" rIns="0" bIns="0" rtlCol="0"/>
          <a:lstStyle/>
          <a:p>
            <a:pPr defTabSz="1828800">
              <a:defRPr/>
            </a:pPr>
            <a:endParaRPr sz="2184">
              <a:solidFill>
                <a:srgbClr val="555659"/>
              </a:solidFill>
              <a:latin typeface="Calibri" panose="020F0502020204030204"/>
            </a:endParaRPr>
          </a:p>
        </p:txBody>
      </p:sp>
      <p:sp>
        <p:nvSpPr>
          <p:cNvPr id="258" name="object 10"/>
          <p:cNvSpPr txBox="1"/>
          <p:nvPr/>
        </p:nvSpPr>
        <p:spPr>
          <a:xfrm>
            <a:off x="15170874" y="1520568"/>
            <a:ext cx="1566442" cy="888868"/>
          </a:xfrm>
          <a:prstGeom prst="rect">
            <a:avLst/>
          </a:prstGeom>
        </p:spPr>
        <p:txBody>
          <a:bodyPr vert="horz" wrap="square" lIns="0" tIns="15402" rIns="0" bIns="0" rtlCol="0">
            <a:spAutoFit/>
          </a:bodyPr>
          <a:lstStyle/>
          <a:p>
            <a:pPr marL="10782" algn="ctr" defTabSz="1828800">
              <a:lnSpc>
                <a:spcPts val="2396"/>
              </a:lnSpc>
              <a:spcBef>
                <a:spcPts val="122"/>
              </a:spcBef>
              <a:defRPr/>
            </a:pPr>
            <a:r>
              <a:rPr sz="2062" spc="152" dirty="0">
                <a:solidFill>
                  <a:srgbClr val="598BA7">
                    <a:lumMod val="20000"/>
                    <a:lumOff val="80000"/>
                  </a:srgbClr>
                </a:solidFill>
                <a:latin typeface="Azo Sans"/>
                <a:cs typeface="Azo Sans"/>
              </a:rPr>
              <a:t>THE</a:t>
            </a:r>
            <a:endParaRPr sz="2062" dirty="0">
              <a:solidFill>
                <a:srgbClr val="598BA7">
                  <a:lumMod val="20000"/>
                  <a:lumOff val="80000"/>
                </a:srgbClr>
              </a:solidFill>
              <a:latin typeface="Azo Sans"/>
              <a:cs typeface="Azo Sans"/>
            </a:endParaRPr>
          </a:p>
          <a:p>
            <a:pPr algn="ctr" defTabSz="1828800">
              <a:lnSpc>
                <a:spcPts val="4360"/>
              </a:lnSpc>
              <a:defRPr/>
            </a:pPr>
            <a:r>
              <a:rPr sz="3700" b="1" spc="66" dirty="0">
                <a:solidFill>
                  <a:srgbClr val="598BA7">
                    <a:lumMod val="20000"/>
                    <a:lumOff val="80000"/>
                  </a:srgbClr>
                </a:solidFill>
                <a:latin typeface="Azo Sans"/>
                <a:cs typeface="Azo Sans"/>
              </a:rPr>
              <a:t>S</a:t>
            </a:r>
            <a:r>
              <a:rPr sz="3700" b="1" spc="-248" dirty="0">
                <a:solidFill>
                  <a:srgbClr val="598BA7">
                    <a:lumMod val="20000"/>
                    <a:lumOff val="80000"/>
                  </a:srgbClr>
                </a:solidFill>
                <a:latin typeface="Azo Sans"/>
                <a:cs typeface="Azo Sans"/>
              </a:rPr>
              <a:t>A</a:t>
            </a:r>
            <a:r>
              <a:rPr sz="3700" b="1" spc="72" dirty="0">
                <a:solidFill>
                  <a:srgbClr val="598BA7">
                    <a:lumMod val="20000"/>
                    <a:lumOff val="80000"/>
                  </a:srgbClr>
                </a:solidFill>
                <a:latin typeface="Azo Sans"/>
                <a:cs typeface="Azo Sans"/>
              </a:rPr>
              <a:t>VER</a:t>
            </a:r>
            <a:endParaRPr sz="3700" dirty="0">
              <a:solidFill>
                <a:srgbClr val="598BA7">
                  <a:lumMod val="20000"/>
                  <a:lumOff val="80000"/>
                </a:srgbClr>
              </a:solidFill>
              <a:latin typeface="Azo Sans"/>
              <a:cs typeface="Azo Sans"/>
            </a:endParaRPr>
          </a:p>
        </p:txBody>
      </p:sp>
      <p:sp>
        <p:nvSpPr>
          <p:cNvPr id="265" name="object 4"/>
          <p:cNvSpPr/>
          <p:nvPr/>
        </p:nvSpPr>
        <p:spPr>
          <a:xfrm>
            <a:off x="13638895" y="1213916"/>
            <a:ext cx="1253240" cy="1253240"/>
          </a:xfrm>
          <a:custGeom>
            <a:avLst/>
            <a:gdLst/>
            <a:ahLst/>
            <a:cxnLst/>
            <a:rect l="l" t="t" r="r" b="b"/>
            <a:pathLst>
              <a:path w="1895475" h="1895475">
                <a:moveTo>
                  <a:pt x="947562" y="0"/>
                </a:moveTo>
                <a:lnTo>
                  <a:pt x="898801" y="1232"/>
                </a:lnTo>
                <a:lnTo>
                  <a:pt x="850679" y="4892"/>
                </a:lnTo>
                <a:lnTo>
                  <a:pt x="803258" y="10918"/>
                </a:lnTo>
                <a:lnTo>
                  <a:pt x="756595" y="19251"/>
                </a:lnTo>
                <a:lnTo>
                  <a:pt x="710752" y="29831"/>
                </a:lnTo>
                <a:lnTo>
                  <a:pt x="665786" y="42600"/>
                </a:lnTo>
                <a:lnTo>
                  <a:pt x="621758" y="57497"/>
                </a:lnTo>
                <a:lnTo>
                  <a:pt x="578728" y="74464"/>
                </a:lnTo>
                <a:lnTo>
                  <a:pt x="536755" y="93439"/>
                </a:lnTo>
                <a:lnTo>
                  <a:pt x="495898" y="114365"/>
                </a:lnTo>
                <a:lnTo>
                  <a:pt x="456217" y="137181"/>
                </a:lnTo>
                <a:lnTo>
                  <a:pt x="417771" y="161828"/>
                </a:lnTo>
                <a:lnTo>
                  <a:pt x="380620" y="188246"/>
                </a:lnTo>
                <a:lnTo>
                  <a:pt x="344824" y="216376"/>
                </a:lnTo>
                <a:lnTo>
                  <a:pt x="310442" y="246158"/>
                </a:lnTo>
                <a:lnTo>
                  <a:pt x="277534" y="277533"/>
                </a:lnTo>
                <a:lnTo>
                  <a:pt x="246159" y="310441"/>
                </a:lnTo>
                <a:lnTo>
                  <a:pt x="216377" y="344823"/>
                </a:lnTo>
                <a:lnTo>
                  <a:pt x="188247" y="380618"/>
                </a:lnTo>
                <a:lnTo>
                  <a:pt x="161828" y="417768"/>
                </a:lnTo>
                <a:lnTo>
                  <a:pt x="137181" y="456214"/>
                </a:lnTo>
                <a:lnTo>
                  <a:pt x="114365" y="495894"/>
                </a:lnTo>
                <a:lnTo>
                  <a:pt x="93439" y="536751"/>
                </a:lnTo>
                <a:lnTo>
                  <a:pt x="74464" y="578724"/>
                </a:lnTo>
                <a:lnTo>
                  <a:pt x="57497" y="621753"/>
                </a:lnTo>
                <a:lnTo>
                  <a:pt x="42600" y="665781"/>
                </a:lnTo>
                <a:lnTo>
                  <a:pt x="29831" y="710745"/>
                </a:lnTo>
                <a:lnTo>
                  <a:pt x="19251" y="756588"/>
                </a:lnTo>
                <a:lnTo>
                  <a:pt x="10918" y="803250"/>
                </a:lnTo>
                <a:lnTo>
                  <a:pt x="4892" y="850671"/>
                </a:lnTo>
                <a:lnTo>
                  <a:pt x="1232" y="898791"/>
                </a:lnTo>
                <a:lnTo>
                  <a:pt x="0" y="947552"/>
                </a:lnTo>
                <a:lnTo>
                  <a:pt x="1232" y="996313"/>
                </a:lnTo>
                <a:lnTo>
                  <a:pt x="4892" y="1044435"/>
                </a:lnTo>
                <a:lnTo>
                  <a:pt x="10918" y="1091856"/>
                </a:lnTo>
                <a:lnTo>
                  <a:pt x="19251" y="1138519"/>
                </a:lnTo>
                <a:lnTo>
                  <a:pt x="29831" y="1184362"/>
                </a:lnTo>
                <a:lnTo>
                  <a:pt x="42600" y="1229328"/>
                </a:lnTo>
                <a:lnTo>
                  <a:pt x="57497" y="1273356"/>
                </a:lnTo>
                <a:lnTo>
                  <a:pt x="74464" y="1316386"/>
                </a:lnTo>
                <a:lnTo>
                  <a:pt x="93439" y="1358359"/>
                </a:lnTo>
                <a:lnTo>
                  <a:pt x="114365" y="1399216"/>
                </a:lnTo>
                <a:lnTo>
                  <a:pt x="137181" y="1438898"/>
                </a:lnTo>
                <a:lnTo>
                  <a:pt x="161828" y="1477343"/>
                </a:lnTo>
                <a:lnTo>
                  <a:pt x="188247" y="1514494"/>
                </a:lnTo>
                <a:lnTo>
                  <a:pt x="216377" y="1550290"/>
                </a:lnTo>
                <a:lnTo>
                  <a:pt x="246159" y="1584672"/>
                </a:lnTo>
                <a:lnTo>
                  <a:pt x="277534" y="1617580"/>
                </a:lnTo>
                <a:lnTo>
                  <a:pt x="310442" y="1648955"/>
                </a:lnTo>
                <a:lnTo>
                  <a:pt x="344824" y="1678737"/>
                </a:lnTo>
                <a:lnTo>
                  <a:pt x="380620" y="1706867"/>
                </a:lnTo>
                <a:lnTo>
                  <a:pt x="417771" y="1733286"/>
                </a:lnTo>
                <a:lnTo>
                  <a:pt x="456217" y="1757933"/>
                </a:lnTo>
                <a:lnTo>
                  <a:pt x="495898" y="1780749"/>
                </a:lnTo>
                <a:lnTo>
                  <a:pt x="536755" y="1801675"/>
                </a:lnTo>
                <a:lnTo>
                  <a:pt x="578728" y="1820650"/>
                </a:lnTo>
                <a:lnTo>
                  <a:pt x="621758" y="1837617"/>
                </a:lnTo>
                <a:lnTo>
                  <a:pt x="665786" y="1852514"/>
                </a:lnTo>
                <a:lnTo>
                  <a:pt x="710752" y="1865283"/>
                </a:lnTo>
                <a:lnTo>
                  <a:pt x="756595" y="1875863"/>
                </a:lnTo>
                <a:lnTo>
                  <a:pt x="803258" y="1884197"/>
                </a:lnTo>
                <a:lnTo>
                  <a:pt x="850679" y="1890222"/>
                </a:lnTo>
                <a:lnTo>
                  <a:pt x="898801" y="1893882"/>
                </a:lnTo>
                <a:lnTo>
                  <a:pt x="947562" y="1895115"/>
                </a:lnTo>
                <a:lnTo>
                  <a:pt x="996324" y="1893882"/>
                </a:lnTo>
                <a:lnTo>
                  <a:pt x="1044445" y="1890222"/>
                </a:lnTo>
                <a:lnTo>
                  <a:pt x="1091867" y="1884197"/>
                </a:lnTo>
                <a:lnTo>
                  <a:pt x="1138529" y="1875863"/>
                </a:lnTo>
                <a:lnTo>
                  <a:pt x="1184373" y="1865283"/>
                </a:lnTo>
                <a:lnTo>
                  <a:pt x="1229338" y="1852514"/>
                </a:lnTo>
                <a:lnTo>
                  <a:pt x="1273366" y="1837617"/>
                </a:lnTo>
                <a:lnTo>
                  <a:pt x="1316396" y="1820650"/>
                </a:lnTo>
                <a:lnTo>
                  <a:pt x="1358370" y="1801675"/>
                </a:lnTo>
                <a:lnTo>
                  <a:pt x="1399227" y="1780749"/>
                </a:lnTo>
                <a:lnTo>
                  <a:pt x="1438908" y="1757933"/>
                </a:lnTo>
                <a:lnTo>
                  <a:pt x="1477354" y="1733286"/>
                </a:lnTo>
                <a:lnTo>
                  <a:pt x="1514504" y="1706867"/>
                </a:lnTo>
                <a:lnTo>
                  <a:pt x="1550300" y="1678737"/>
                </a:lnTo>
                <a:lnTo>
                  <a:pt x="1584682" y="1648955"/>
                </a:lnTo>
                <a:lnTo>
                  <a:pt x="1617590" y="1617580"/>
                </a:lnTo>
                <a:lnTo>
                  <a:pt x="1648965" y="1584672"/>
                </a:lnTo>
                <a:lnTo>
                  <a:pt x="1678748" y="1550290"/>
                </a:lnTo>
                <a:lnTo>
                  <a:pt x="1706878" y="1514494"/>
                </a:lnTo>
                <a:lnTo>
                  <a:pt x="1733296" y="1477343"/>
                </a:lnTo>
                <a:lnTo>
                  <a:pt x="1757943" y="1438898"/>
                </a:lnTo>
                <a:lnTo>
                  <a:pt x="1780759" y="1399216"/>
                </a:lnTo>
                <a:lnTo>
                  <a:pt x="1801685" y="1358359"/>
                </a:lnTo>
                <a:lnTo>
                  <a:pt x="1820661" y="1316386"/>
                </a:lnTo>
                <a:lnTo>
                  <a:pt x="1837627" y="1273356"/>
                </a:lnTo>
                <a:lnTo>
                  <a:pt x="1852524" y="1229328"/>
                </a:lnTo>
                <a:lnTo>
                  <a:pt x="1865293" y="1184362"/>
                </a:lnTo>
                <a:lnTo>
                  <a:pt x="1875874" y="1138519"/>
                </a:lnTo>
                <a:lnTo>
                  <a:pt x="1884207" y="1091856"/>
                </a:lnTo>
                <a:lnTo>
                  <a:pt x="1890233" y="1044435"/>
                </a:lnTo>
                <a:lnTo>
                  <a:pt x="1893892" y="996313"/>
                </a:lnTo>
                <a:lnTo>
                  <a:pt x="1895125" y="947552"/>
                </a:lnTo>
                <a:lnTo>
                  <a:pt x="1893892" y="898791"/>
                </a:lnTo>
                <a:lnTo>
                  <a:pt x="1890233" y="850671"/>
                </a:lnTo>
                <a:lnTo>
                  <a:pt x="1884207" y="803250"/>
                </a:lnTo>
                <a:lnTo>
                  <a:pt x="1875874" y="756588"/>
                </a:lnTo>
                <a:lnTo>
                  <a:pt x="1865293" y="710745"/>
                </a:lnTo>
                <a:lnTo>
                  <a:pt x="1852524" y="665781"/>
                </a:lnTo>
                <a:lnTo>
                  <a:pt x="1837627" y="621753"/>
                </a:lnTo>
                <a:lnTo>
                  <a:pt x="1820661" y="578724"/>
                </a:lnTo>
                <a:lnTo>
                  <a:pt x="1801685" y="536751"/>
                </a:lnTo>
                <a:lnTo>
                  <a:pt x="1780759" y="495894"/>
                </a:lnTo>
                <a:lnTo>
                  <a:pt x="1757943" y="456214"/>
                </a:lnTo>
                <a:lnTo>
                  <a:pt x="1733296" y="417768"/>
                </a:lnTo>
                <a:lnTo>
                  <a:pt x="1706878" y="380618"/>
                </a:lnTo>
                <a:lnTo>
                  <a:pt x="1678748" y="344823"/>
                </a:lnTo>
                <a:lnTo>
                  <a:pt x="1648965" y="310441"/>
                </a:lnTo>
                <a:lnTo>
                  <a:pt x="1617590" y="277533"/>
                </a:lnTo>
                <a:lnTo>
                  <a:pt x="1584682" y="246158"/>
                </a:lnTo>
                <a:lnTo>
                  <a:pt x="1550300" y="216376"/>
                </a:lnTo>
                <a:lnTo>
                  <a:pt x="1514504" y="188246"/>
                </a:lnTo>
                <a:lnTo>
                  <a:pt x="1477354" y="161828"/>
                </a:lnTo>
                <a:lnTo>
                  <a:pt x="1438908" y="137181"/>
                </a:lnTo>
                <a:lnTo>
                  <a:pt x="1399227" y="114365"/>
                </a:lnTo>
                <a:lnTo>
                  <a:pt x="1358370" y="93439"/>
                </a:lnTo>
                <a:lnTo>
                  <a:pt x="1316396" y="74464"/>
                </a:lnTo>
                <a:lnTo>
                  <a:pt x="1273366" y="57497"/>
                </a:lnTo>
                <a:lnTo>
                  <a:pt x="1229338" y="42600"/>
                </a:lnTo>
                <a:lnTo>
                  <a:pt x="1184373" y="29831"/>
                </a:lnTo>
                <a:lnTo>
                  <a:pt x="1138529" y="19251"/>
                </a:lnTo>
                <a:lnTo>
                  <a:pt x="1091867" y="10918"/>
                </a:lnTo>
                <a:lnTo>
                  <a:pt x="1044445" y="4892"/>
                </a:lnTo>
                <a:lnTo>
                  <a:pt x="996324" y="1232"/>
                </a:lnTo>
                <a:lnTo>
                  <a:pt x="947562" y="0"/>
                </a:lnTo>
                <a:close/>
              </a:path>
            </a:pathLst>
          </a:custGeom>
          <a:solidFill>
            <a:schemeClr val="accent5">
              <a:lumMod val="20000"/>
              <a:lumOff val="80000"/>
            </a:schemeClr>
          </a:solidFill>
        </p:spPr>
        <p:txBody>
          <a:bodyPr wrap="square" lIns="0" tIns="0" rIns="0" bIns="0" rtlCol="0"/>
          <a:lstStyle/>
          <a:p>
            <a:pPr defTabSz="1828800">
              <a:defRPr/>
            </a:pPr>
            <a:endParaRPr sz="2184">
              <a:solidFill>
                <a:srgbClr val="555659"/>
              </a:solidFill>
              <a:latin typeface="Calibri" panose="020F0502020204030204"/>
            </a:endParaRPr>
          </a:p>
        </p:txBody>
      </p:sp>
      <p:sp>
        <p:nvSpPr>
          <p:cNvPr id="267" name="object 4"/>
          <p:cNvSpPr/>
          <p:nvPr/>
        </p:nvSpPr>
        <p:spPr>
          <a:xfrm>
            <a:off x="18670353" y="1213916"/>
            <a:ext cx="1253240" cy="1253240"/>
          </a:xfrm>
          <a:custGeom>
            <a:avLst/>
            <a:gdLst/>
            <a:ahLst/>
            <a:cxnLst/>
            <a:rect l="l" t="t" r="r" b="b"/>
            <a:pathLst>
              <a:path w="1895475" h="1895475">
                <a:moveTo>
                  <a:pt x="947562" y="0"/>
                </a:moveTo>
                <a:lnTo>
                  <a:pt x="898801" y="1232"/>
                </a:lnTo>
                <a:lnTo>
                  <a:pt x="850679" y="4892"/>
                </a:lnTo>
                <a:lnTo>
                  <a:pt x="803258" y="10918"/>
                </a:lnTo>
                <a:lnTo>
                  <a:pt x="756595" y="19251"/>
                </a:lnTo>
                <a:lnTo>
                  <a:pt x="710752" y="29831"/>
                </a:lnTo>
                <a:lnTo>
                  <a:pt x="665786" y="42600"/>
                </a:lnTo>
                <a:lnTo>
                  <a:pt x="621758" y="57497"/>
                </a:lnTo>
                <a:lnTo>
                  <a:pt x="578728" y="74464"/>
                </a:lnTo>
                <a:lnTo>
                  <a:pt x="536755" y="93439"/>
                </a:lnTo>
                <a:lnTo>
                  <a:pt x="495898" y="114365"/>
                </a:lnTo>
                <a:lnTo>
                  <a:pt x="456217" y="137181"/>
                </a:lnTo>
                <a:lnTo>
                  <a:pt x="417771" y="161828"/>
                </a:lnTo>
                <a:lnTo>
                  <a:pt x="380620" y="188246"/>
                </a:lnTo>
                <a:lnTo>
                  <a:pt x="344824" y="216376"/>
                </a:lnTo>
                <a:lnTo>
                  <a:pt x="310442" y="246158"/>
                </a:lnTo>
                <a:lnTo>
                  <a:pt x="277534" y="277533"/>
                </a:lnTo>
                <a:lnTo>
                  <a:pt x="246159" y="310441"/>
                </a:lnTo>
                <a:lnTo>
                  <a:pt x="216377" y="344823"/>
                </a:lnTo>
                <a:lnTo>
                  <a:pt x="188247" y="380618"/>
                </a:lnTo>
                <a:lnTo>
                  <a:pt x="161828" y="417768"/>
                </a:lnTo>
                <a:lnTo>
                  <a:pt x="137181" y="456214"/>
                </a:lnTo>
                <a:lnTo>
                  <a:pt x="114365" y="495894"/>
                </a:lnTo>
                <a:lnTo>
                  <a:pt x="93439" y="536751"/>
                </a:lnTo>
                <a:lnTo>
                  <a:pt x="74464" y="578724"/>
                </a:lnTo>
                <a:lnTo>
                  <a:pt x="57497" y="621753"/>
                </a:lnTo>
                <a:lnTo>
                  <a:pt x="42600" y="665781"/>
                </a:lnTo>
                <a:lnTo>
                  <a:pt x="29831" y="710745"/>
                </a:lnTo>
                <a:lnTo>
                  <a:pt x="19251" y="756588"/>
                </a:lnTo>
                <a:lnTo>
                  <a:pt x="10918" y="803250"/>
                </a:lnTo>
                <a:lnTo>
                  <a:pt x="4892" y="850671"/>
                </a:lnTo>
                <a:lnTo>
                  <a:pt x="1232" y="898791"/>
                </a:lnTo>
                <a:lnTo>
                  <a:pt x="0" y="947552"/>
                </a:lnTo>
                <a:lnTo>
                  <a:pt x="1232" y="996313"/>
                </a:lnTo>
                <a:lnTo>
                  <a:pt x="4892" y="1044435"/>
                </a:lnTo>
                <a:lnTo>
                  <a:pt x="10918" y="1091856"/>
                </a:lnTo>
                <a:lnTo>
                  <a:pt x="19251" y="1138519"/>
                </a:lnTo>
                <a:lnTo>
                  <a:pt x="29831" y="1184362"/>
                </a:lnTo>
                <a:lnTo>
                  <a:pt x="42600" y="1229328"/>
                </a:lnTo>
                <a:lnTo>
                  <a:pt x="57497" y="1273356"/>
                </a:lnTo>
                <a:lnTo>
                  <a:pt x="74464" y="1316386"/>
                </a:lnTo>
                <a:lnTo>
                  <a:pt x="93439" y="1358359"/>
                </a:lnTo>
                <a:lnTo>
                  <a:pt x="114365" y="1399216"/>
                </a:lnTo>
                <a:lnTo>
                  <a:pt x="137181" y="1438898"/>
                </a:lnTo>
                <a:lnTo>
                  <a:pt x="161828" y="1477343"/>
                </a:lnTo>
                <a:lnTo>
                  <a:pt x="188247" y="1514494"/>
                </a:lnTo>
                <a:lnTo>
                  <a:pt x="216377" y="1550290"/>
                </a:lnTo>
                <a:lnTo>
                  <a:pt x="246159" y="1584672"/>
                </a:lnTo>
                <a:lnTo>
                  <a:pt x="277534" y="1617580"/>
                </a:lnTo>
                <a:lnTo>
                  <a:pt x="310442" y="1648955"/>
                </a:lnTo>
                <a:lnTo>
                  <a:pt x="344824" y="1678737"/>
                </a:lnTo>
                <a:lnTo>
                  <a:pt x="380620" y="1706867"/>
                </a:lnTo>
                <a:lnTo>
                  <a:pt x="417771" y="1733286"/>
                </a:lnTo>
                <a:lnTo>
                  <a:pt x="456217" y="1757933"/>
                </a:lnTo>
                <a:lnTo>
                  <a:pt x="495898" y="1780749"/>
                </a:lnTo>
                <a:lnTo>
                  <a:pt x="536755" y="1801675"/>
                </a:lnTo>
                <a:lnTo>
                  <a:pt x="578728" y="1820650"/>
                </a:lnTo>
                <a:lnTo>
                  <a:pt x="621758" y="1837617"/>
                </a:lnTo>
                <a:lnTo>
                  <a:pt x="665786" y="1852514"/>
                </a:lnTo>
                <a:lnTo>
                  <a:pt x="710752" y="1865283"/>
                </a:lnTo>
                <a:lnTo>
                  <a:pt x="756595" y="1875863"/>
                </a:lnTo>
                <a:lnTo>
                  <a:pt x="803258" y="1884197"/>
                </a:lnTo>
                <a:lnTo>
                  <a:pt x="850679" y="1890222"/>
                </a:lnTo>
                <a:lnTo>
                  <a:pt x="898801" y="1893882"/>
                </a:lnTo>
                <a:lnTo>
                  <a:pt x="947562" y="1895115"/>
                </a:lnTo>
                <a:lnTo>
                  <a:pt x="996324" y="1893882"/>
                </a:lnTo>
                <a:lnTo>
                  <a:pt x="1044445" y="1890222"/>
                </a:lnTo>
                <a:lnTo>
                  <a:pt x="1091867" y="1884197"/>
                </a:lnTo>
                <a:lnTo>
                  <a:pt x="1138529" y="1875863"/>
                </a:lnTo>
                <a:lnTo>
                  <a:pt x="1184373" y="1865283"/>
                </a:lnTo>
                <a:lnTo>
                  <a:pt x="1229338" y="1852514"/>
                </a:lnTo>
                <a:lnTo>
                  <a:pt x="1273366" y="1837617"/>
                </a:lnTo>
                <a:lnTo>
                  <a:pt x="1316396" y="1820650"/>
                </a:lnTo>
                <a:lnTo>
                  <a:pt x="1358370" y="1801675"/>
                </a:lnTo>
                <a:lnTo>
                  <a:pt x="1399227" y="1780749"/>
                </a:lnTo>
                <a:lnTo>
                  <a:pt x="1438908" y="1757933"/>
                </a:lnTo>
                <a:lnTo>
                  <a:pt x="1477354" y="1733286"/>
                </a:lnTo>
                <a:lnTo>
                  <a:pt x="1514504" y="1706867"/>
                </a:lnTo>
                <a:lnTo>
                  <a:pt x="1550300" y="1678737"/>
                </a:lnTo>
                <a:lnTo>
                  <a:pt x="1584682" y="1648955"/>
                </a:lnTo>
                <a:lnTo>
                  <a:pt x="1617590" y="1617580"/>
                </a:lnTo>
                <a:lnTo>
                  <a:pt x="1648965" y="1584672"/>
                </a:lnTo>
                <a:lnTo>
                  <a:pt x="1678748" y="1550290"/>
                </a:lnTo>
                <a:lnTo>
                  <a:pt x="1706878" y="1514494"/>
                </a:lnTo>
                <a:lnTo>
                  <a:pt x="1733296" y="1477343"/>
                </a:lnTo>
                <a:lnTo>
                  <a:pt x="1757943" y="1438898"/>
                </a:lnTo>
                <a:lnTo>
                  <a:pt x="1780759" y="1399216"/>
                </a:lnTo>
                <a:lnTo>
                  <a:pt x="1801685" y="1358359"/>
                </a:lnTo>
                <a:lnTo>
                  <a:pt x="1820661" y="1316386"/>
                </a:lnTo>
                <a:lnTo>
                  <a:pt x="1837627" y="1273356"/>
                </a:lnTo>
                <a:lnTo>
                  <a:pt x="1852524" y="1229328"/>
                </a:lnTo>
                <a:lnTo>
                  <a:pt x="1865293" y="1184362"/>
                </a:lnTo>
                <a:lnTo>
                  <a:pt x="1875874" y="1138519"/>
                </a:lnTo>
                <a:lnTo>
                  <a:pt x="1884207" y="1091856"/>
                </a:lnTo>
                <a:lnTo>
                  <a:pt x="1890233" y="1044435"/>
                </a:lnTo>
                <a:lnTo>
                  <a:pt x="1893892" y="996313"/>
                </a:lnTo>
                <a:lnTo>
                  <a:pt x="1895125" y="947552"/>
                </a:lnTo>
                <a:lnTo>
                  <a:pt x="1893892" y="898791"/>
                </a:lnTo>
                <a:lnTo>
                  <a:pt x="1890233" y="850671"/>
                </a:lnTo>
                <a:lnTo>
                  <a:pt x="1884207" y="803250"/>
                </a:lnTo>
                <a:lnTo>
                  <a:pt x="1875874" y="756588"/>
                </a:lnTo>
                <a:lnTo>
                  <a:pt x="1865293" y="710745"/>
                </a:lnTo>
                <a:lnTo>
                  <a:pt x="1852524" y="665781"/>
                </a:lnTo>
                <a:lnTo>
                  <a:pt x="1837627" y="621753"/>
                </a:lnTo>
                <a:lnTo>
                  <a:pt x="1820661" y="578724"/>
                </a:lnTo>
                <a:lnTo>
                  <a:pt x="1801685" y="536751"/>
                </a:lnTo>
                <a:lnTo>
                  <a:pt x="1780759" y="495894"/>
                </a:lnTo>
                <a:lnTo>
                  <a:pt x="1757943" y="456214"/>
                </a:lnTo>
                <a:lnTo>
                  <a:pt x="1733296" y="417768"/>
                </a:lnTo>
                <a:lnTo>
                  <a:pt x="1706878" y="380618"/>
                </a:lnTo>
                <a:lnTo>
                  <a:pt x="1678748" y="344823"/>
                </a:lnTo>
                <a:lnTo>
                  <a:pt x="1648965" y="310441"/>
                </a:lnTo>
                <a:lnTo>
                  <a:pt x="1617590" y="277533"/>
                </a:lnTo>
                <a:lnTo>
                  <a:pt x="1584682" y="246158"/>
                </a:lnTo>
                <a:lnTo>
                  <a:pt x="1550300" y="216376"/>
                </a:lnTo>
                <a:lnTo>
                  <a:pt x="1514504" y="188246"/>
                </a:lnTo>
                <a:lnTo>
                  <a:pt x="1477354" y="161828"/>
                </a:lnTo>
                <a:lnTo>
                  <a:pt x="1438908" y="137181"/>
                </a:lnTo>
                <a:lnTo>
                  <a:pt x="1399227" y="114365"/>
                </a:lnTo>
                <a:lnTo>
                  <a:pt x="1358370" y="93439"/>
                </a:lnTo>
                <a:lnTo>
                  <a:pt x="1316396" y="74464"/>
                </a:lnTo>
                <a:lnTo>
                  <a:pt x="1273366" y="57497"/>
                </a:lnTo>
                <a:lnTo>
                  <a:pt x="1229338" y="42600"/>
                </a:lnTo>
                <a:lnTo>
                  <a:pt x="1184373" y="29831"/>
                </a:lnTo>
                <a:lnTo>
                  <a:pt x="1138529" y="19251"/>
                </a:lnTo>
                <a:lnTo>
                  <a:pt x="1091867" y="10918"/>
                </a:lnTo>
                <a:lnTo>
                  <a:pt x="1044445" y="4892"/>
                </a:lnTo>
                <a:lnTo>
                  <a:pt x="996324" y="1232"/>
                </a:lnTo>
                <a:lnTo>
                  <a:pt x="947562" y="0"/>
                </a:lnTo>
                <a:close/>
              </a:path>
            </a:pathLst>
          </a:custGeom>
          <a:solidFill>
            <a:srgbClr val="644C78"/>
          </a:solidFill>
        </p:spPr>
        <p:txBody>
          <a:bodyPr wrap="square" lIns="0" tIns="0" rIns="0" bIns="0" rtlCol="0"/>
          <a:lstStyle/>
          <a:p>
            <a:pPr defTabSz="1828800">
              <a:defRPr/>
            </a:pPr>
            <a:endParaRPr sz="2184">
              <a:solidFill>
                <a:srgbClr val="555659"/>
              </a:solidFill>
              <a:latin typeface="Calibri" panose="020F0502020204030204"/>
            </a:endParaRPr>
          </a:p>
        </p:txBody>
      </p:sp>
      <p:pic>
        <p:nvPicPr>
          <p:cNvPr id="268" name="Picture 26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41923" y="1235772"/>
            <a:ext cx="1275398" cy="1275398"/>
          </a:xfrm>
          <a:prstGeom prst="rect">
            <a:avLst/>
          </a:prstGeom>
        </p:spPr>
      </p:pic>
      <p:pic>
        <p:nvPicPr>
          <p:cNvPr id="272" name="Picture 271"/>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8520430" y="1199447"/>
            <a:ext cx="1275398" cy="1275398"/>
          </a:xfrm>
          <a:prstGeom prst="rect">
            <a:avLst/>
          </a:prstGeom>
        </p:spPr>
      </p:pic>
      <p:pic>
        <p:nvPicPr>
          <p:cNvPr id="273" name="Picture 27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627816" y="1199447"/>
            <a:ext cx="1275398" cy="1275398"/>
          </a:xfrm>
          <a:prstGeom prst="rect">
            <a:avLst/>
          </a:prstGeom>
        </p:spPr>
      </p:pic>
      <p:pic>
        <p:nvPicPr>
          <p:cNvPr id="4" name="Picture 3" descr="A picture containing knife, bird&#10;&#10;Description automatically generated">
            <a:extLst>
              <a:ext uri="{FF2B5EF4-FFF2-40B4-BE49-F238E27FC236}">
                <a16:creationId xmlns:a16="http://schemas.microsoft.com/office/drawing/2014/main" id="{90FF15B6-AD0C-C24A-B462-CDE248D4C036}"/>
              </a:ext>
            </a:extLst>
          </p:cNvPr>
          <p:cNvPicPr>
            <a:picLocks noChangeAspect="1"/>
          </p:cNvPicPr>
          <p:nvPr/>
        </p:nvPicPr>
        <p:blipFill>
          <a:blip r:embed="rId6"/>
          <a:stretch>
            <a:fillRect/>
          </a:stretch>
        </p:blipFill>
        <p:spPr>
          <a:xfrm>
            <a:off x="7830889" y="4610676"/>
            <a:ext cx="15454803" cy="5506352"/>
          </a:xfrm>
          <a:prstGeom prst="rect">
            <a:avLst/>
          </a:prstGeom>
        </p:spPr>
      </p:pic>
    </p:spTree>
    <p:extLst>
      <p:ext uri="{BB962C8B-B14F-4D97-AF65-F5344CB8AC3E}">
        <p14:creationId xmlns:p14="http://schemas.microsoft.com/office/powerpoint/2010/main" val="2773487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DEC8C5-5E5E-E24B-AC8C-64CB22FC6286}"/>
              </a:ext>
            </a:extLst>
          </p:cNvPr>
          <p:cNvPicPr>
            <a:picLocks noChangeAspect="1"/>
          </p:cNvPicPr>
          <p:nvPr/>
        </p:nvPicPr>
        <p:blipFill>
          <a:blip r:embed="rId3">
            <a:extLst>
              <a:ext uri="{BEBA8EAE-BF5A-486C-A8C5-ECC9F3942E4B}">
                <a14:imgProps xmlns:a14="http://schemas.microsoft.com/office/drawing/2010/main">
                  <a14:imgLayer>
                    <a14:imgEffect>
                      <a14:brightnessContrast contrast="-3000"/>
                    </a14:imgEffect>
                  </a14:imgLayer>
                </a14:imgProps>
              </a:ext>
            </a:extLst>
          </a:blip>
          <a:stretch>
            <a:fillRect/>
          </a:stretch>
        </p:blipFill>
        <p:spPr>
          <a:xfrm>
            <a:off x="1585" y="-2"/>
            <a:ext cx="24384004" cy="13716004"/>
          </a:xfrm>
          <a:prstGeom prst="rect">
            <a:avLst/>
          </a:prstGeom>
        </p:spPr>
      </p:pic>
      <p:pic>
        <p:nvPicPr>
          <p:cNvPr id="3" name="Picture 2">
            <a:extLst>
              <a:ext uri="{FF2B5EF4-FFF2-40B4-BE49-F238E27FC236}">
                <a16:creationId xmlns:a16="http://schemas.microsoft.com/office/drawing/2014/main" id="{9670612A-7DCD-454D-BC2E-4373622DCC91}"/>
              </a:ext>
            </a:extLst>
          </p:cNvPr>
          <p:cNvPicPr>
            <a:picLocks noChangeAspect="1"/>
          </p:cNvPicPr>
          <p:nvPr/>
        </p:nvPicPr>
        <p:blipFill>
          <a:blip r:embed="rId4"/>
          <a:stretch>
            <a:fillRect/>
          </a:stretch>
        </p:blipFill>
        <p:spPr>
          <a:xfrm>
            <a:off x="5255763" y="4703984"/>
            <a:ext cx="13875652" cy="37855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91327385"/>
      </p:ext>
    </p:extLst>
  </p:cSld>
  <p:clrMapOvr>
    <a:masterClrMapping/>
  </p:clrMapOvr>
  <p:transition spd="med">
    <p:pull/>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627816"/>
      </p:ext>
    </p:extLst>
  </p:cSld>
  <p:clrMapOvr>
    <a:masterClrMapping/>
  </p:clrMapOvr>
  <p:transition spd="slow">
    <p:pull dir="r"/>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C4654"/>
        </a:solidFill>
        <a:effectLst/>
      </p:bgPr>
    </p:bg>
    <p:spTree>
      <p:nvGrpSpPr>
        <p:cNvPr id="1" name=""/>
        <p:cNvGrpSpPr/>
        <p:nvPr/>
      </p:nvGrpSpPr>
      <p:grpSpPr>
        <a:xfrm>
          <a:off x="0" y="0"/>
          <a:ext cx="0" cy="0"/>
          <a:chOff x="0" y="0"/>
          <a:chExt cx="0" cy="0"/>
        </a:xfrm>
      </p:grpSpPr>
      <p:sp>
        <p:nvSpPr>
          <p:cNvPr id="48" name="Freeform: Shape 50">
            <a:extLst>
              <a:ext uri="{FF2B5EF4-FFF2-40B4-BE49-F238E27FC236}">
                <a16:creationId xmlns:a16="http://schemas.microsoft.com/office/drawing/2014/main" id="{CA815F2C-4E80-4019-8E59-FAD3F7F847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021735" cy="13716000"/>
          </a:xfrm>
          <a:custGeom>
            <a:avLst/>
            <a:gdLst>
              <a:gd name="connsiteX0" fmla="*/ 8239723 w 12009304"/>
              <a:gd name="connsiteY0" fmla="*/ 5083103 h 6858000"/>
              <a:gd name="connsiteX1" fmla="*/ 9505105 w 12009304"/>
              <a:gd name="connsiteY1" fmla="*/ 5083103 h 6858000"/>
              <a:gd name="connsiteX2" fmla="*/ 9564676 w 12009304"/>
              <a:gd name="connsiteY2" fmla="*/ 5091016 h 6858000"/>
              <a:gd name="connsiteX3" fmla="*/ 9605648 w 12009304"/>
              <a:gd name="connsiteY3" fmla="*/ 5108194 h 6858000"/>
              <a:gd name="connsiteX4" fmla="*/ 9580608 w 12009304"/>
              <a:gd name="connsiteY4" fmla="*/ 5151499 h 6858000"/>
              <a:gd name="connsiteX5" fmla="*/ 8693486 w 12009304"/>
              <a:gd name="connsiteY5" fmla="*/ 6685800 h 6858000"/>
              <a:gd name="connsiteX6" fmla="*/ 8595419 w 12009304"/>
              <a:gd name="connsiteY6" fmla="*/ 6814017 h 6858000"/>
              <a:gd name="connsiteX7" fmla="*/ 8545620 w 12009304"/>
              <a:gd name="connsiteY7" fmla="*/ 6858000 h 6858000"/>
              <a:gd name="connsiteX8" fmla="*/ 7612173 w 12009304"/>
              <a:gd name="connsiteY8" fmla="*/ 6858000 h 6858000"/>
              <a:gd name="connsiteX9" fmla="*/ 7591825 w 12009304"/>
              <a:gd name="connsiteY9" fmla="*/ 6822959 h 6858000"/>
              <a:gd name="connsiteX10" fmla="*/ 7411622 w 12009304"/>
              <a:gd name="connsiteY10" fmla="*/ 6512633 h 6858000"/>
              <a:gd name="connsiteX11" fmla="*/ 7411622 w 12009304"/>
              <a:gd name="connsiteY11" fmla="*/ 6289354 h 6858000"/>
              <a:gd name="connsiteX12" fmla="*/ 8045680 w 12009304"/>
              <a:gd name="connsiteY12" fmla="*/ 5197465 h 6858000"/>
              <a:gd name="connsiteX13" fmla="*/ 8239723 w 12009304"/>
              <a:gd name="connsiteY13" fmla="*/ 5083103 h 6858000"/>
              <a:gd name="connsiteX14" fmla="*/ 10622296 w 12009304"/>
              <a:gd name="connsiteY14" fmla="*/ 1326563 h 6858000"/>
              <a:gd name="connsiteX15" fmla="*/ 11448522 w 12009304"/>
              <a:gd name="connsiteY15" fmla="*/ 1326563 h 6858000"/>
              <a:gd name="connsiteX16" fmla="*/ 11577006 w 12009304"/>
              <a:gd name="connsiteY16" fmla="*/ 1401233 h 6858000"/>
              <a:gd name="connsiteX17" fmla="*/ 11989228 w 12009304"/>
              <a:gd name="connsiteY17" fmla="*/ 2114179 h 6858000"/>
              <a:gd name="connsiteX18" fmla="*/ 11989228 w 12009304"/>
              <a:gd name="connsiteY18" fmla="*/ 2259969 h 6858000"/>
              <a:gd name="connsiteX19" fmla="*/ 11577006 w 12009304"/>
              <a:gd name="connsiteY19" fmla="*/ 2972914 h 6858000"/>
              <a:gd name="connsiteX20" fmla="*/ 11448522 w 12009304"/>
              <a:gd name="connsiteY20" fmla="*/ 3047587 h 6858000"/>
              <a:gd name="connsiteX21" fmla="*/ 10622296 w 12009304"/>
              <a:gd name="connsiteY21" fmla="*/ 3047587 h 6858000"/>
              <a:gd name="connsiteX22" fmla="*/ 10495594 w 12009304"/>
              <a:gd name="connsiteY22" fmla="*/ 2972914 h 6858000"/>
              <a:gd name="connsiteX23" fmla="*/ 10081589 w 12009304"/>
              <a:gd name="connsiteY23" fmla="*/ 2259969 h 6858000"/>
              <a:gd name="connsiteX24" fmla="*/ 10081589 w 12009304"/>
              <a:gd name="connsiteY24" fmla="*/ 2114179 h 6858000"/>
              <a:gd name="connsiteX25" fmla="*/ 10495594 w 12009304"/>
              <a:gd name="connsiteY25" fmla="*/ 1401233 h 6858000"/>
              <a:gd name="connsiteX26" fmla="*/ 10622296 w 12009304"/>
              <a:gd name="connsiteY26" fmla="*/ 1326563 h 6858000"/>
              <a:gd name="connsiteX27" fmla="*/ 0 w 12009304"/>
              <a:gd name="connsiteY27" fmla="*/ 0 h 6858000"/>
              <a:gd name="connsiteX28" fmla="*/ 4457990 w 12009304"/>
              <a:gd name="connsiteY28" fmla="*/ 0 h 6858000"/>
              <a:gd name="connsiteX29" fmla="*/ 5902610 w 12009304"/>
              <a:gd name="connsiteY29" fmla="*/ 0 h 6858000"/>
              <a:gd name="connsiteX30" fmla="*/ 8476869 w 12009304"/>
              <a:gd name="connsiteY30" fmla="*/ 0 h 6858000"/>
              <a:gd name="connsiteX31" fmla="*/ 8535933 w 12009304"/>
              <a:gd name="connsiteY31" fmla="*/ 39849 h 6858000"/>
              <a:gd name="connsiteX32" fmla="*/ 8693486 w 12009304"/>
              <a:gd name="connsiteY32" fmla="*/ 220603 h 6858000"/>
              <a:gd name="connsiteX33" fmla="*/ 10389180 w 12009304"/>
              <a:gd name="connsiteY33" fmla="*/ 3153347 h 6858000"/>
              <a:gd name="connsiteX34" fmla="*/ 10389180 w 12009304"/>
              <a:gd name="connsiteY34" fmla="*/ 3753061 h 6858000"/>
              <a:gd name="connsiteX35" fmla="*/ 9759557 w 12009304"/>
              <a:gd name="connsiteY35" fmla="*/ 4842009 h 6858000"/>
              <a:gd name="connsiteX36" fmla="*/ 9706493 w 12009304"/>
              <a:gd name="connsiteY36" fmla="*/ 4933778 h 6858000"/>
              <a:gd name="connsiteX37" fmla="*/ 9708360 w 12009304"/>
              <a:gd name="connsiteY37" fmla="*/ 4934561 h 6858000"/>
              <a:gd name="connsiteX38" fmla="*/ 9802002 w 12009304"/>
              <a:gd name="connsiteY38" fmla="*/ 5029008 h 6858000"/>
              <a:gd name="connsiteX39" fmla="*/ 10514131 w 12009304"/>
              <a:gd name="connsiteY39" fmla="*/ 6260653 h 6858000"/>
              <a:gd name="connsiteX40" fmla="*/ 10514131 w 12009304"/>
              <a:gd name="connsiteY40" fmla="*/ 6512512 h 6858000"/>
              <a:gd name="connsiteX41" fmla="*/ 10340271 w 12009304"/>
              <a:gd name="connsiteY41" fmla="*/ 6813206 h 6858000"/>
              <a:gd name="connsiteX42" fmla="*/ 10314372 w 12009304"/>
              <a:gd name="connsiteY42" fmla="*/ 6858000 h 6858000"/>
              <a:gd name="connsiteX43" fmla="*/ 10119136 w 12009304"/>
              <a:gd name="connsiteY43" fmla="*/ 6858000 h 6858000"/>
              <a:gd name="connsiteX44" fmla="*/ 10122008 w 12009304"/>
              <a:gd name="connsiteY44" fmla="*/ 6853033 h 6858000"/>
              <a:gd name="connsiteX45" fmla="*/ 10327158 w 12009304"/>
              <a:gd name="connsiteY45" fmla="*/ 6498223 h 6858000"/>
              <a:gd name="connsiteX46" fmla="*/ 10327158 w 12009304"/>
              <a:gd name="connsiteY46" fmla="*/ 6274942 h 6858000"/>
              <a:gd name="connsiteX47" fmla="*/ 9695832 w 12009304"/>
              <a:gd name="connsiteY47" fmla="*/ 5183053 h 6858000"/>
              <a:gd name="connsiteX48" fmla="*/ 9612819 w 12009304"/>
              <a:gd name="connsiteY48" fmla="*/ 5099323 h 6858000"/>
              <a:gd name="connsiteX49" fmla="*/ 9603213 w 12009304"/>
              <a:gd name="connsiteY49" fmla="*/ 5095298 h 6858000"/>
              <a:gd name="connsiteX50" fmla="*/ 9654707 w 12009304"/>
              <a:gd name="connsiteY50" fmla="*/ 5006238 h 6858000"/>
              <a:gd name="connsiteX51" fmla="*/ 9693004 w 12009304"/>
              <a:gd name="connsiteY51" fmla="*/ 4940002 h 6858000"/>
              <a:gd name="connsiteX52" fmla="*/ 9653283 w 12009304"/>
              <a:gd name="connsiteY52" fmla="*/ 4923348 h 6858000"/>
              <a:gd name="connsiteX53" fmla="*/ 9586087 w 12009304"/>
              <a:gd name="connsiteY53" fmla="*/ 4914420 h 6858000"/>
              <a:gd name="connsiteX54" fmla="*/ 8158743 w 12009304"/>
              <a:gd name="connsiteY54" fmla="*/ 4914420 h 6858000"/>
              <a:gd name="connsiteX55" fmla="*/ 7939863 w 12009304"/>
              <a:gd name="connsiteY55" fmla="*/ 5043420 h 6858000"/>
              <a:gd name="connsiteX56" fmla="*/ 7224650 w 12009304"/>
              <a:gd name="connsiteY56" fmla="*/ 6275065 h 6858000"/>
              <a:gd name="connsiteX57" fmla="*/ 7224650 w 12009304"/>
              <a:gd name="connsiteY57" fmla="*/ 6526922 h 6858000"/>
              <a:gd name="connsiteX58" fmla="*/ 7350544 w 12009304"/>
              <a:gd name="connsiteY58" fmla="*/ 6743723 h 6858000"/>
              <a:gd name="connsiteX59" fmla="*/ 7416905 w 12009304"/>
              <a:gd name="connsiteY59" fmla="*/ 6858000 h 6858000"/>
              <a:gd name="connsiteX60" fmla="*/ 5902610 w 12009304"/>
              <a:gd name="connsiteY60" fmla="*/ 6858000 h 6858000"/>
              <a:gd name="connsiteX61" fmla="*/ 4389357 w 12009304"/>
              <a:gd name="connsiteY61" fmla="*/ 6858000 h 6858000"/>
              <a:gd name="connsiteX62" fmla="*/ 0 w 12009304"/>
              <a:gd name="connsiteY6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2009304" h="6858000">
                <a:moveTo>
                  <a:pt x="8239723" y="5083103"/>
                </a:moveTo>
                <a:cubicBezTo>
                  <a:pt x="8239723" y="5083103"/>
                  <a:pt x="8239723" y="5083103"/>
                  <a:pt x="9505105" y="5083103"/>
                </a:cubicBezTo>
                <a:cubicBezTo>
                  <a:pt x="9525601" y="5083103"/>
                  <a:pt x="9545588" y="5085825"/>
                  <a:pt x="9564676" y="5091016"/>
                </a:cubicBezTo>
                <a:lnTo>
                  <a:pt x="9605648" y="5108194"/>
                </a:lnTo>
                <a:lnTo>
                  <a:pt x="9580608" y="5151499"/>
                </a:lnTo>
                <a:cubicBezTo>
                  <a:pt x="9354208" y="5543062"/>
                  <a:pt x="9064418" y="6044264"/>
                  <a:pt x="8693486" y="6685800"/>
                </a:cubicBezTo>
                <a:cubicBezTo>
                  <a:pt x="8665958" y="6733339"/>
                  <a:pt x="8632925" y="6776306"/>
                  <a:pt x="8595419" y="6814017"/>
                </a:cubicBezTo>
                <a:lnTo>
                  <a:pt x="8545620" y="6858000"/>
                </a:lnTo>
                <a:lnTo>
                  <a:pt x="7612173" y="6858000"/>
                </a:lnTo>
                <a:lnTo>
                  <a:pt x="7591825" y="6822959"/>
                </a:lnTo>
                <a:cubicBezTo>
                  <a:pt x="7538315" y="6730809"/>
                  <a:pt x="7478495" y="6627794"/>
                  <a:pt x="7411622" y="6512633"/>
                </a:cubicBezTo>
                <a:cubicBezTo>
                  <a:pt x="7370628" y="6444560"/>
                  <a:pt x="7370628" y="6357427"/>
                  <a:pt x="7411622" y="6289354"/>
                </a:cubicBezTo>
                <a:cubicBezTo>
                  <a:pt x="7411622" y="6289354"/>
                  <a:pt x="7411622" y="6289354"/>
                  <a:pt x="8045680" y="5197465"/>
                </a:cubicBezTo>
                <a:cubicBezTo>
                  <a:pt x="8083943" y="5126669"/>
                  <a:pt x="8160465" y="5083103"/>
                  <a:pt x="8239723" y="5083103"/>
                </a:cubicBezTo>
                <a:close/>
                <a:moveTo>
                  <a:pt x="10622296" y="1326563"/>
                </a:moveTo>
                <a:cubicBezTo>
                  <a:pt x="10622296" y="1326563"/>
                  <a:pt x="10622296" y="1326563"/>
                  <a:pt x="11448522" y="1326563"/>
                </a:cubicBezTo>
                <a:cubicBezTo>
                  <a:pt x="11502058" y="1326563"/>
                  <a:pt x="11550238" y="1355009"/>
                  <a:pt x="11577006" y="1401233"/>
                </a:cubicBezTo>
                <a:cubicBezTo>
                  <a:pt x="11577006" y="1401233"/>
                  <a:pt x="11577006" y="1401233"/>
                  <a:pt x="11989228" y="2114179"/>
                </a:cubicBezTo>
                <a:cubicBezTo>
                  <a:pt x="12015996" y="2158629"/>
                  <a:pt x="12015996" y="2215522"/>
                  <a:pt x="11989228" y="2259969"/>
                </a:cubicBezTo>
                <a:cubicBezTo>
                  <a:pt x="11989228" y="2259969"/>
                  <a:pt x="11989228" y="2259969"/>
                  <a:pt x="11577006" y="2972914"/>
                </a:cubicBezTo>
                <a:cubicBezTo>
                  <a:pt x="11550238" y="3019141"/>
                  <a:pt x="11502058" y="3047587"/>
                  <a:pt x="11448522" y="3047587"/>
                </a:cubicBezTo>
                <a:cubicBezTo>
                  <a:pt x="11448522" y="3047587"/>
                  <a:pt x="11448522" y="3047587"/>
                  <a:pt x="10622296" y="3047587"/>
                </a:cubicBezTo>
                <a:cubicBezTo>
                  <a:pt x="10570544" y="3047587"/>
                  <a:pt x="10520578" y="3019141"/>
                  <a:pt x="10495594" y="2972914"/>
                </a:cubicBezTo>
                <a:cubicBezTo>
                  <a:pt x="10495594" y="2972914"/>
                  <a:pt x="10495594" y="2972914"/>
                  <a:pt x="10081589" y="2259969"/>
                </a:cubicBezTo>
                <a:cubicBezTo>
                  <a:pt x="10054821" y="2215522"/>
                  <a:pt x="10054821" y="2158629"/>
                  <a:pt x="10081589" y="2114179"/>
                </a:cubicBezTo>
                <a:cubicBezTo>
                  <a:pt x="10081589" y="2114179"/>
                  <a:pt x="10081589" y="2114179"/>
                  <a:pt x="10495594" y="1401233"/>
                </a:cubicBezTo>
                <a:cubicBezTo>
                  <a:pt x="10520578" y="1355009"/>
                  <a:pt x="10570544" y="1326563"/>
                  <a:pt x="10622296" y="1326563"/>
                </a:cubicBezTo>
                <a:close/>
                <a:moveTo>
                  <a:pt x="0" y="0"/>
                </a:moveTo>
                <a:lnTo>
                  <a:pt x="4457990" y="0"/>
                </a:lnTo>
                <a:lnTo>
                  <a:pt x="5902610" y="0"/>
                </a:lnTo>
                <a:lnTo>
                  <a:pt x="8476869" y="0"/>
                </a:lnTo>
                <a:lnTo>
                  <a:pt x="8535933" y="39849"/>
                </a:lnTo>
                <a:cubicBezTo>
                  <a:pt x="8598516" y="88273"/>
                  <a:pt x="8652195" y="149296"/>
                  <a:pt x="8693486" y="220603"/>
                </a:cubicBezTo>
                <a:cubicBezTo>
                  <a:pt x="8693486" y="220603"/>
                  <a:pt x="8693486" y="220603"/>
                  <a:pt x="10389180" y="3153347"/>
                </a:cubicBezTo>
                <a:cubicBezTo>
                  <a:pt x="10499291" y="3336185"/>
                  <a:pt x="10499291" y="3570221"/>
                  <a:pt x="10389180" y="3753061"/>
                </a:cubicBezTo>
                <a:cubicBezTo>
                  <a:pt x="10389180" y="3753061"/>
                  <a:pt x="10389180" y="3753061"/>
                  <a:pt x="9759557" y="4842009"/>
                </a:cubicBezTo>
                <a:lnTo>
                  <a:pt x="9706493" y="4933778"/>
                </a:lnTo>
                <a:lnTo>
                  <a:pt x="9708360" y="4934561"/>
                </a:lnTo>
                <a:cubicBezTo>
                  <a:pt x="9746510" y="4956830"/>
                  <a:pt x="9778880" y="4989078"/>
                  <a:pt x="9802002" y="5029008"/>
                </a:cubicBezTo>
                <a:cubicBezTo>
                  <a:pt x="9802002" y="5029008"/>
                  <a:pt x="9802002" y="5029008"/>
                  <a:pt x="10514131" y="6260653"/>
                </a:cubicBezTo>
                <a:cubicBezTo>
                  <a:pt x="10560376" y="6337439"/>
                  <a:pt x="10560376" y="6435725"/>
                  <a:pt x="10514131" y="6512512"/>
                </a:cubicBezTo>
                <a:cubicBezTo>
                  <a:pt x="10514131" y="6512512"/>
                  <a:pt x="10514131" y="6512512"/>
                  <a:pt x="10340271" y="6813206"/>
                </a:cubicBezTo>
                <a:lnTo>
                  <a:pt x="10314372" y="6858000"/>
                </a:lnTo>
                <a:lnTo>
                  <a:pt x="10119136" y="6858000"/>
                </a:lnTo>
                <a:lnTo>
                  <a:pt x="10122008" y="6853033"/>
                </a:lnTo>
                <a:cubicBezTo>
                  <a:pt x="10327158" y="6498223"/>
                  <a:pt x="10327158" y="6498223"/>
                  <a:pt x="10327158" y="6498223"/>
                </a:cubicBezTo>
                <a:cubicBezTo>
                  <a:pt x="10368154" y="6430148"/>
                  <a:pt x="10368154" y="6343015"/>
                  <a:pt x="10327158" y="6274942"/>
                </a:cubicBezTo>
                <a:cubicBezTo>
                  <a:pt x="9695832" y="5183053"/>
                  <a:pt x="9695832" y="5183053"/>
                  <a:pt x="9695832" y="5183053"/>
                </a:cubicBezTo>
                <a:cubicBezTo>
                  <a:pt x="9675334" y="5147654"/>
                  <a:pt x="9646640" y="5119063"/>
                  <a:pt x="9612819" y="5099323"/>
                </a:cubicBezTo>
                <a:lnTo>
                  <a:pt x="9603213" y="5095298"/>
                </a:lnTo>
                <a:lnTo>
                  <a:pt x="9654707" y="5006238"/>
                </a:lnTo>
                <a:lnTo>
                  <a:pt x="9693004" y="4940002"/>
                </a:lnTo>
                <a:lnTo>
                  <a:pt x="9653283" y="4923348"/>
                </a:lnTo>
                <a:cubicBezTo>
                  <a:pt x="9631750" y="4917491"/>
                  <a:pt x="9609208" y="4914420"/>
                  <a:pt x="9586087" y="4914420"/>
                </a:cubicBezTo>
                <a:cubicBezTo>
                  <a:pt x="8158743" y="4914420"/>
                  <a:pt x="8158743" y="4914420"/>
                  <a:pt x="8158743" y="4914420"/>
                </a:cubicBezTo>
                <a:cubicBezTo>
                  <a:pt x="8069341" y="4914420"/>
                  <a:pt x="7983024" y="4963563"/>
                  <a:pt x="7939863" y="5043420"/>
                </a:cubicBezTo>
                <a:cubicBezTo>
                  <a:pt x="7224650" y="6275065"/>
                  <a:pt x="7224650" y="6275065"/>
                  <a:pt x="7224650" y="6275065"/>
                </a:cubicBezTo>
                <a:cubicBezTo>
                  <a:pt x="7178407" y="6351849"/>
                  <a:pt x="7178407" y="6450135"/>
                  <a:pt x="7224650" y="6526922"/>
                </a:cubicBezTo>
                <a:cubicBezTo>
                  <a:pt x="7269350" y="6603900"/>
                  <a:pt x="7311257" y="6676067"/>
                  <a:pt x="7350544" y="6743723"/>
                </a:cubicBezTo>
                <a:lnTo>
                  <a:pt x="7416905" y="6858000"/>
                </a:lnTo>
                <a:lnTo>
                  <a:pt x="5902610" y="6858000"/>
                </a:lnTo>
                <a:lnTo>
                  <a:pt x="4389357" y="6858000"/>
                </a:lnTo>
                <a:lnTo>
                  <a:pt x="0" y="6858000"/>
                </a:ln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1" name="Picture 30" descr="A picture containing clock&#10;&#10;Description automatically generated">
            <a:extLst>
              <a:ext uri="{FF2B5EF4-FFF2-40B4-BE49-F238E27FC236}">
                <a16:creationId xmlns:a16="http://schemas.microsoft.com/office/drawing/2014/main" id="{844E9FCA-8C74-2C4D-A57C-004D97DF2113}"/>
              </a:ext>
            </a:extLst>
          </p:cNvPr>
          <p:cNvPicPr>
            <a:picLocks noChangeAspect="1"/>
          </p:cNvPicPr>
          <p:nvPr/>
        </p:nvPicPr>
        <p:blipFill rotWithShape="1">
          <a:blip r:embed="rId2"/>
          <a:srcRect t="372" r="1" b="2965"/>
          <a:stretch/>
        </p:blipFill>
        <p:spPr>
          <a:xfrm>
            <a:off x="3957841" y="767833"/>
            <a:ext cx="16471492" cy="12180333"/>
          </a:xfrm>
          <a:prstGeom prst="rect">
            <a:avLst/>
          </a:prstGeom>
          <a:solidFill>
            <a:srgbClr val="2C4654"/>
          </a:solidFill>
        </p:spPr>
      </p:pic>
    </p:spTree>
    <p:extLst>
      <p:ext uri="{BB962C8B-B14F-4D97-AF65-F5344CB8AC3E}">
        <p14:creationId xmlns:p14="http://schemas.microsoft.com/office/powerpoint/2010/main" val="3304737262"/>
      </p:ext>
    </p:extLst>
  </p:cSld>
  <p:clrMapOvr>
    <a:masterClrMapping/>
  </p:clrMapOvr>
  <p:transition spd="slow">
    <p:pull dir="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9A0D5174-3E7A-7A40-B143-F5265156DDD3}"/>
              </a:ext>
            </a:extLst>
          </p:cNvPr>
          <p:cNvSpPr>
            <a:spLocks noGrp="1"/>
          </p:cNvSpPr>
          <p:nvPr>
            <p:ph type="pic" sz="quarter" idx="11"/>
          </p:nvPr>
        </p:nvSpPr>
        <p:spPr/>
      </p:sp>
      <p:pic>
        <p:nvPicPr>
          <p:cNvPr id="14" name="Picture 13" descr="A picture containing indoor, front, clock, hand&#10;&#10;Description automatically generated">
            <a:extLst>
              <a:ext uri="{FF2B5EF4-FFF2-40B4-BE49-F238E27FC236}">
                <a16:creationId xmlns:a16="http://schemas.microsoft.com/office/drawing/2014/main" id="{90CB098B-D0D7-7C4B-933E-B74048CD71F9}"/>
              </a:ext>
            </a:extLst>
          </p:cNvPr>
          <p:cNvPicPr>
            <a:picLocks noChangeAspect="1"/>
          </p:cNvPicPr>
          <p:nvPr/>
        </p:nvPicPr>
        <p:blipFill>
          <a:blip r:embed="rId2"/>
          <a:stretch>
            <a:fillRect/>
          </a:stretch>
        </p:blipFill>
        <p:spPr>
          <a:xfrm>
            <a:off x="0" y="-1"/>
            <a:ext cx="24385587" cy="13716893"/>
          </a:xfrm>
          <a:prstGeom prst="rect">
            <a:avLst/>
          </a:prstGeom>
        </p:spPr>
      </p:pic>
      <p:sp>
        <p:nvSpPr>
          <p:cNvPr id="11" name="Text Placeholder 10">
            <a:extLst>
              <a:ext uri="{FF2B5EF4-FFF2-40B4-BE49-F238E27FC236}">
                <a16:creationId xmlns:a16="http://schemas.microsoft.com/office/drawing/2014/main" id="{0FD4F863-B441-6F4C-8F79-F25EF9D9B59D}"/>
              </a:ext>
            </a:extLst>
          </p:cNvPr>
          <p:cNvSpPr>
            <a:spLocks noGrp="1"/>
          </p:cNvSpPr>
          <p:nvPr>
            <p:ph type="body" sz="quarter" idx="10"/>
          </p:nvPr>
        </p:nvSpPr>
        <p:spPr>
          <a:xfrm>
            <a:off x="875087" y="10715074"/>
            <a:ext cx="20593050" cy="1218795"/>
          </a:xfrm>
        </p:spPr>
        <p:txBody>
          <a:bodyPr/>
          <a:lstStyle/>
          <a:p>
            <a:r>
              <a:rPr lang="en-US" dirty="0">
                <a:solidFill>
                  <a:schemeClr val="tx1"/>
                </a:solidFill>
              </a:rPr>
              <a:t>YOU CAN DO THIS!</a:t>
            </a:r>
          </a:p>
        </p:txBody>
      </p:sp>
    </p:spTree>
    <p:extLst>
      <p:ext uri="{BB962C8B-B14F-4D97-AF65-F5344CB8AC3E}">
        <p14:creationId xmlns:p14="http://schemas.microsoft.com/office/powerpoint/2010/main" val="15654017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 up of a person making a face for the camera&#10;&#10;Description automatically generated">
            <a:extLst>
              <a:ext uri="{FF2B5EF4-FFF2-40B4-BE49-F238E27FC236}">
                <a16:creationId xmlns:a16="http://schemas.microsoft.com/office/drawing/2014/main" id="{54D13703-2BA9-EC4E-B125-489EAF0701C3}"/>
              </a:ext>
            </a:extLst>
          </p:cNvPr>
          <p:cNvPicPr>
            <a:picLocks noChangeAspect="1"/>
          </p:cNvPicPr>
          <p:nvPr/>
        </p:nvPicPr>
        <p:blipFill>
          <a:blip r:embed="rId2"/>
          <a:stretch>
            <a:fillRect/>
          </a:stretch>
        </p:blipFill>
        <p:spPr>
          <a:xfrm>
            <a:off x="-467336" y="0"/>
            <a:ext cx="25321846" cy="13716000"/>
          </a:xfrm>
          <a:prstGeom prst="rect">
            <a:avLst/>
          </a:prstGeom>
        </p:spPr>
      </p:pic>
      <p:sp>
        <p:nvSpPr>
          <p:cNvPr id="2" name="Picture Placeholder 1">
            <a:extLst>
              <a:ext uri="{FF2B5EF4-FFF2-40B4-BE49-F238E27FC236}">
                <a16:creationId xmlns:a16="http://schemas.microsoft.com/office/drawing/2014/main" id="{C067AD5F-A4B8-B546-89F7-20F9D928609B}"/>
              </a:ext>
            </a:extLst>
          </p:cNvPr>
          <p:cNvSpPr>
            <a:spLocks noGrp="1"/>
          </p:cNvSpPr>
          <p:nvPr>
            <p:ph type="pic" sz="quarter" idx="11"/>
          </p:nvPr>
        </p:nvSpPr>
        <p:spPr/>
      </p:sp>
      <p:sp>
        <p:nvSpPr>
          <p:cNvPr id="3" name="Text Placeholder 2">
            <a:extLst>
              <a:ext uri="{FF2B5EF4-FFF2-40B4-BE49-F238E27FC236}">
                <a16:creationId xmlns:a16="http://schemas.microsoft.com/office/drawing/2014/main" id="{A0D11253-6756-D242-B895-660173D1DDD3}"/>
              </a:ext>
            </a:extLst>
          </p:cNvPr>
          <p:cNvSpPr>
            <a:spLocks noGrp="1"/>
          </p:cNvSpPr>
          <p:nvPr>
            <p:ph type="body" sz="quarter" idx="10"/>
          </p:nvPr>
        </p:nvSpPr>
        <p:spPr>
          <a:xfrm>
            <a:off x="2408052" y="575991"/>
            <a:ext cx="20593050" cy="1329595"/>
          </a:xfrm>
        </p:spPr>
        <p:txBody>
          <a:bodyPr/>
          <a:lstStyle/>
          <a:p>
            <a:r>
              <a:rPr lang="en-US" sz="9600" dirty="0"/>
              <a:t>CHROMETOPHOBIA</a:t>
            </a:r>
          </a:p>
        </p:txBody>
      </p:sp>
    </p:spTree>
    <p:extLst>
      <p:ext uri="{BB962C8B-B14F-4D97-AF65-F5344CB8AC3E}">
        <p14:creationId xmlns:p14="http://schemas.microsoft.com/office/powerpoint/2010/main" val="632523725"/>
      </p:ext>
    </p:extLst>
  </p:cSld>
  <p:clrMapOvr>
    <a:masterClrMapping/>
  </p:clrMapOvr>
  <p:transition spd="slow">
    <p:pull dir="r"/>
  </p:transition>
  <p:timing>
    <p:tnLst>
      <p:par>
        <p:cTn id="1" dur="indefinite" restart="never" nodeType="tmRoot">
          <p:childTnLst>
            <p:seq concurrent="1">
              <p:cTn id="2" repeatCount="indefinite" restart="whenNotActive" fill="hold" evtFilter="cancelBubble" nodeType="interactiveSeq">
                <p:stCondLst>
                  <p:cond delay="indefinite"/>
                  <p:cond evt="onBegin" delay="0">
                    <p:tn val="1"/>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0 0 L 0.27835 0.24931" pathEditMode="relative" ptsTypes="AA">
                                      <p:cBhvr>
                                        <p:cTn id="6" dur="30000" fill="hold"/>
                                        <p:tgtEl>
                                          <p:spTgt spid="9"/>
                                        </p:tgtEl>
                                        <p:attrNameLst>
                                          <p:attrName>ppt_x</p:attrName>
                                          <p:attrName>ppt_y</p:attrName>
                                        </p:attrNameLst>
                                      </p:cBhvr>
                                    </p:animMotion>
                                  </p:childTnLst>
                                </p:cTn>
                              </p:par>
                              <p:par>
                                <p:cTn id="7" presetID="6" presetClass="emph" presetSubtype="0" accel="50000" decel="50000" fill="hold" nodeType="withEffect">
                                  <p:stCondLst>
                                    <p:cond delay="0"/>
                                  </p:stCondLst>
                                  <p:childTnLst>
                                    <p:animScale>
                                      <p:cBhvr>
                                        <p:cTn id="8" dur="30000" fill="hold"/>
                                        <p:tgtEl>
                                          <p:spTgt spid="9"/>
                                        </p:tgtEl>
                                      </p:cBhvr>
                                      <p:by x="150000" y="150000"/>
                                    </p:animScale>
                                  </p:childTnLst>
                                </p:cTn>
                              </p:par>
                            </p:childTnLst>
                          </p:cTn>
                        </p:par>
                        <p:par>
                          <p:cTn id="9" fill="hold">
                            <p:stCondLst>
                              <p:cond delay="30000"/>
                            </p:stCondLst>
                            <p:childTnLst>
                              <p:par>
                                <p:cTn id="10" presetID="0" presetClass="path" presetSubtype="0" accel="50000" decel="50000" fill="hold" nodeType="afterEffect">
                                  <p:stCondLst>
                                    <p:cond delay="5000"/>
                                  </p:stCondLst>
                                  <p:childTnLst>
                                    <p:animMotion origin="layout" path="M 0.27835 0.24931 L -0.27835 0.24931" pathEditMode="relative" ptsTypes="AA">
                                      <p:cBhvr>
                                        <p:cTn id="11" dur="30000" fill="hold"/>
                                        <p:tgtEl>
                                          <p:spTgt spid="9"/>
                                        </p:tgtEl>
                                        <p:attrNameLst>
                                          <p:attrName>ppt_x</p:attrName>
                                          <p:attrName>ppt_y</p:attrName>
                                        </p:attrNameLst>
                                      </p:cBhvr>
                                    </p:animMotion>
                                  </p:childTnLst>
                                </p:cTn>
                              </p:par>
                            </p:childTnLst>
                          </p:cTn>
                        </p:par>
                        <p:par>
                          <p:cTn id="12" fill="hold">
                            <p:stCondLst>
                              <p:cond delay="65000"/>
                            </p:stCondLst>
                            <p:childTnLst>
                              <p:par>
                                <p:cTn id="13" presetID="0" presetClass="path" presetSubtype="0" accel="50000" decel="50000" fill="hold" nodeType="afterEffect">
                                  <p:stCondLst>
                                    <p:cond delay="5000"/>
                                  </p:stCondLst>
                                  <p:childTnLst>
                                    <p:animMotion origin="layout" path="M -0.27835 0.24931 L -0.27835 -0.24931" pathEditMode="relative" ptsTypes="AA">
                                      <p:cBhvr>
                                        <p:cTn id="14" dur="30000" fill="hold"/>
                                        <p:tgtEl>
                                          <p:spTgt spid="9"/>
                                        </p:tgtEl>
                                        <p:attrNameLst>
                                          <p:attrName>ppt_x</p:attrName>
                                          <p:attrName>ppt_y</p:attrName>
                                        </p:attrNameLst>
                                      </p:cBhvr>
                                    </p:animMotion>
                                  </p:childTnLst>
                                </p:cTn>
                              </p:par>
                            </p:childTnLst>
                          </p:cTn>
                        </p:par>
                        <p:par>
                          <p:cTn id="15" fill="hold">
                            <p:stCondLst>
                              <p:cond delay="100000"/>
                            </p:stCondLst>
                            <p:childTnLst>
                              <p:par>
                                <p:cTn id="16" presetID="0" presetClass="path" presetSubtype="0" accel="50000" decel="50000" fill="hold" nodeType="afterEffect">
                                  <p:stCondLst>
                                    <p:cond delay="5000"/>
                                  </p:stCondLst>
                                  <p:childTnLst>
                                    <p:animMotion origin="layout" path="M -0.27835 -0.24931 L 0.27835 -0.24931" pathEditMode="relative" ptsTypes="AA">
                                      <p:cBhvr>
                                        <p:cTn id="17" dur="30000" fill="hold"/>
                                        <p:tgtEl>
                                          <p:spTgt spid="9"/>
                                        </p:tgtEl>
                                        <p:attrNameLst>
                                          <p:attrName>ppt_x</p:attrName>
                                          <p:attrName>ppt_y</p:attrName>
                                        </p:attrNameLst>
                                      </p:cBhvr>
                                    </p:animMotion>
                                  </p:childTnLst>
                                </p:cTn>
                              </p:par>
                            </p:childTnLst>
                          </p:cTn>
                        </p:par>
                        <p:par>
                          <p:cTn id="18" fill="hold">
                            <p:stCondLst>
                              <p:cond delay="135000"/>
                            </p:stCondLst>
                            <p:childTnLst>
                              <p:par>
                                <p:cTn id="19" presetID="0" presetClass="path" presetSubtype="0" accel="50000" decel="50000" fill="hold" nodeType="afterEffect">
                                  <p:stCondLst>
                                    <p:cond delay="5000"/>
                                  </p:stCondLst>
                                  <p:childTnLst>
                                    <p:animMotion origin="layout" path="M 0.27835 -0.24931 L 0 0" pathEditMode="relative" ptsTypes="AA">
                                      <p:cBhvr>
                                        <p:cTn id="20" dur="30000" fill="hold"/>
                                        <p:tgtEl>
                                          <p:spTgt spid="9"/>
                                        </p:tgtEl>
                                        <p:attrNameLst>
                                          <p:attrName>ppt_x</p:attrName>
                                          <p:attrName>ppt_y</p:attrName>
                                        </p:attrNameLst>
                                      </p:cBhvr>
                                    </p:animMotion>
                                  </p:childTnLst>
                                </p:cTn>
                              </p:par>
                              <p:par>
                                <p:cTn id="21" presetID="6" presetClass="emph" presetSubtype="0" accel="50000" decel="50000" fill="hold" nodeType="withEffect">
                                  <p:stCondLst>
                                    <p:cond delay="5000"/>
                                  </p:stCondLst>
                                  <p:childTnLst>
                                    <p:animScale>
                                      <p:cBhvr>
                                        <p:cTn id="22" dur="30000" fill="hold"/>
                                        <p:tgtEl>
                                          <p:spTgt spid="9"/>
                                        </p:tgtEl>
                                      </p:cBhvr>
                                      <p:by x="150000" y="150000"/>
                                      <p:to x="100000" y="100000"/>
                                    </p:animScale>
                                  </p:childTnLst>
                                </p:cTn>
                              </p:par>
                            </p:childTnLst>
                          </p:cTn>
                        </p:par>
                        <p:par>
                          <p:cTn id="23" fill="hold">
                            <p:stCondLst>
                              <p:cond delay="170000"/>
                            </p:stCondLst>
                            <p:childTnLst>
                              <p:par>
                                <p:cTn id="24" presetID="0" presetClass="path" presetSubtype="0" accel="50000" decel="50000" fill="hold" nodeType="afterEffect">
                                  <p:stCondLst>
                                    <p:cond delay="0"/>
                                  </p:stCondLst>
                                  <p:childTnLst>
                                    <p:animMotion origin="layout" path="M 0 0 L 0 0" pathEditMode="relative" ptsTypes="AA">
                                      <p:cBhvr>
                                        <p:cTn id="25" dur="5000" fill="hold"/>
                                        <p:tgtEl>
                                          <p:spTgt spid="9"/>
                                        </p:tgtEl>
                                        <p:attrNameLst>
                                          <p:attrName>ppt_x</p:attrName>
                                          <p:attrName>ppt_y</p:attrName>
                                        </p:attrNameLst>
                                      </p:cBhvr>
                                    </p:animMotion>
                                  </p:childTnLst>
                                </p:cTn>
                              </p:par>
                            </p:childTnLst>
                          </p:cTn>
                        </p:par>
                      </p:childTnLst>
                    </p:cTn>
                  </p:par>
                </p:childTnLst>
              </p:cTn>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45A461-C268-D84C-990C-BB532F780712}"/>
              </a:ext>
            </a:extLst>
          </p:cNvPr>
          <p:cNvSpPr>
            <a:spLocks noGrp="1"/>
          </p:cNvSpPr>
          <p:nvPr>
            <p:ph type="body" sz="quarter" idx="12"/>
          </p:nvPr>
        </p:nvSpPr>
        <p:spPr/>
        <p:txBody>
          <a:bodyPr/>
          <a:lstStyle/>
          <a:p>
            <a:r>
              <a:rPr lang="en-US" dirty="0"/>
              <a:t>A Conversation About Money…</a:t>
            </a:r>
          </a:p>
        </p:txBody>
      </p:sp>
      <p:sp>
        <p:nvSpPr>
          <p:cNvPr id="3" name="Text Placeholder 2">
            <a:extLst>
              <a:ext uri="{FF2B5EF4-FFF2-40B4-BE49-F238E27FC236}">
                <a16:creationId xmlns:a16="http://schemas.microsoft.com/office/drawing/2014/main" id="{23DF2091-2345-3249-BE5B-AC16063CF017}"/>
              </a:ext>
            </a:extLst>
          </p:cNvPr>
          <p:cNvSpPr>
            <a:spLocks noGrp="1"/>
          </p:cNvSpPr>
          <p:nvPr>
            <p:ph type="body" sz="quarter" idx="13"/>
          </p:nvPr>
        </p:nvSpPr>
        <p:spPr>
          <a:xfrm>
            <a:off x="1317534" y="2795542"/>
            <a:ext cx="1224136" cy="1170929"/>
          </a:xfrm>
        </p:spPr>
        <p:txBody>
          <a:bodyPr/>
          <a:lstStyle/>
          <a:p>
            <a:r>
              <a:rPr lang="en-US" dirty="0"/>
              <a:t>-</a:t>
            </a:r>
          </a:p>
        </p:txBody>
      </p:sp>
      <p:sp>
        <p:nvSpPr>
          <p:cNvPr id="4" name="Text Placeholder 3">
            <a:extLst>
              <a:ext uri="{FF2B5EF4-FFF2-40B4-BE49-F238E27FC236}">
                <a16:creationId xmlns:a16="http://schemas.microsoft.com/office/drawing/2014/main" id="{846FC47E-46C3-304F-B49C-56DA3A29AD18}"/>
              </a:ext>
            </a:extLst>
          </p:cNvPr>
          <p:cNvSpPr>
            <a:spLocks noGrp="1"/>
          </p:cNvSpPr>
          <p:nvPr>
            <p:ph type="body" sz="quarter" idx="14"/>
          </p:nvPr>
        </p:nvSpPr>
        <p:spPr>
          <a:xfrm>
            <a:off x="2976563" y="2795349"/>
            <a:ext cx="9001000" cy="585657"/>
          </a:xfrm>
        </p:spPr>
        <p:txBody>
          <a:bodyPr/>
          <a:lstStyle/>
          <a:p>
            <a:r>
              <a:rPr lang="en-US" dirty="0"/>
              <a:t>Letter to the Author of a Finance Book</a:t>
            </a:r>
          </a:p>
        </p:txBody>
      </p:sp>
      <p:sp>
        <p:nvSpPr>
          <p:cNvPr id="5" name="Text Placeholder 4">
            <a:extLst>
              <a:ext uri="{FF2B5EF4-FFF2-40B4-BE49-F238E27FC236}">
                <a16:creationId xmlns:a16="http://schemas.microsoft.com/office/drawing/2014/main" id="{5145F2CD-596A-FA4F-8643-01A310686E93}"/>
              </a:ext>
            </a:extLst>
          </p:cNvPr>
          <p:cNvSpPr>
            <a:spLocks noGrp="1"/>
          </p:cNvSpPr>
          <p:nvPr>
            <p:ph type="body" sz="quarter" idx="22"/>
          </p:nvPr>
        </p:nvSpPr>
        <p:spPr>
          <a:xfrm>
            <a:off x="2971906" y="3481562"/>
            <a:ext cx="9001000" cy="6119220"/>
          </a:xfrm>
        </p:spPr>
        <p:txBody>
          <a:bodyPr/>
          <a:lstStyle/>
          <a:p>
            <a:r>
              <a:rPr lang="en-US" dirty="0">
                <a:solidFill>
                  <a:srgbClr val="5F8FB4"/>
                </a:solidFill>
              </a:rPr>
              <a:t>“Frick it, I guess I’ll write the email…</a:t>
            </a:r>
          </a:p>
          <a:p>
            <a:r>
              <a:rPr lang="en-US" dirty="0">
                <a:solidFill>
                  <a:srgbClr val="5F8FB4"/>
                </a:solidFill>
              </a:rPr>
              <a:t>Money stresses me out. My parents didn’t teach me anything about it and I’m very dependent right now. I did a year of nonprofit and made about 20k after taxes and it was miserable, so I figured if I can pull that off for one year then I can make it work. And I did! But I don’t know how to do more than survive (it’s a bit depressing and a big source of anxiety)</a:t>
            </a:r>
          </a:p>
        </p:txBody>
      </p:sp>
      <p:sp>
        <p:nvSpPr>
          <p:cNvPr id="6" name="Text Placeholder 5">
            <a:extLst>
              <a:ext uri="{FF2B5EF4-FFF2-40B4-BE49-F238E27FC236}">
                <a16:creationId xmlns:a16="http://schemas.microsoft.com/office/drawing/2014/main" id="{828A0AEC-AB4D-074E-AD9B-EDACF212FE77}"/>
              </a:ext>
            </a:extLst>
          </p:cNvPr>
          <p:cNvSpPr>
            <a:spLocks noGrp="1"/>
          </p:cNvSpPr>
          <p:nvPr>
            <p:ph type="body" sz="quarter" idx="23"/>
          </p:nvPr>
        </p:nvSpPr>
        <p:spPr>
          <a:xfrm>
            <a:off x="1393275" y="9015317"/>
            <a:ext cx="1224136" cy="1170929"/>
          </a:xfrm>
        </p:spPr>
        <p:txBody>
          <a:bodyPr/>
          <a:lstStyle/>
          <a:p>
            <a:r>
              <a:rPr lang="en-US" dirty="0"/>
              <a:t>-</a:t>
            </a:r>
          </a:p>
        </p:txBody>
      </p:sp>
      <p:sp>
        <p:nvSpPr>
          <p:cNvPr id="12" name="Text Placeholder 11">
            <a:extLst>
              <a:ext uri="{FF2B5EF4-FFF2-40B4-BE49-F238E27FC236}">
                <a16:creationId xmlns:a16="http://schemas.microsoft.com/office/drawing/2014/main" id="{9A10326A-5EF2-5A48-A104-00A907A519B3}"/>
              </a:ext>
            </a:extLst>
          </p:cNvPr>
          <p:cNvSpPr>
            <a:spLocks noGrp="1"/>
          </p:cNvSpPr>
          <p:nvPr>
            <p:ph type="body" sz="quarter" idx="29"/>
          </p:nvPr>
        </p:nvSpPr>
        <p:spPr>
          <a:xfrm>
            <a:off x="12477848" y="2795349"/>
            <a:ext cx="1224136" cy="1170929"/>
          </a:xfrm>
        </p:spPr>
        <p:txBody>
          <a:bodyPr/>
          <a:lstStyle/>
          <a:p>
            <a:r>
              <a:rPr lang="en-US" dirty="0"/>
              <a:t>-</a:t>
            </a:r>
          </a:p>
        </p:txBody>
      </p:sp>
      <p:sp>
        <p:nvSpPr>
          <p:cNvPr id="13" name="Text Placeholder 12">
            <a:extLst>
              <a:ext uri="{FF2B5EF4-FFF2-40B4-BE49-F238E27FC236}">
                <a16:creationId xmlns:a16="http://schemas.microsoft.com/office/drawing/2014/main" id="{578F1D5E-91C6-4E40-98C4-B606BBCB9492}"/>
              </a:ext>
            </a:extLst>
          </p:cNvPr>
          <p:cNvSpPr>
            <a:spLocks noGrp="1"/>
          </p:cNvSpPr>
          <p:nvPr>
            <p:ph type="body" sz="quarter" idx="30"/>
          </p:nvPr>
        </p:nvSpPr>
        <p:spPr>
          <a:xfrm>
            <a:off x="2971906" y="9233069"/>
            <a:ext cx="9001000" cy="585657"/>
          </a:xfrm>
        </p:spPr>
        <p:txBody>
          <a:bodyPr/>
          <a:lstStyle/>
          <a:p>
            <a:r>
              <a:rPr lang="en-US" dirty="0"/>
              <a:t>Author’s Response:</a:t>
            </a:r>
          </a:p>
        </p:txBody>
      </p:sp>
      <p:sp>
        <p:nvSpPr>
          <p:cNvPr id="14" name="Text Placeholder 13">
            <a:extLst>
              <a:ext uri="{FF2B5EF4-FFF2-40B4-BE49-F238E27FC236}">
                <a16:creationId xmlns:a16="http://schemas.microsoft.com/office/drawing/2014/main" id="{5D2B02E1-4F4D-B243-B130-AE94B09B522E}"/>
              </a:ext>
            </a:extLst>
          </p:cNvPr>
          <p:cNvSpPr>
            <a:spLocks noGrp="1"/>
          </p:cNvSpPr>
          <p:nvPr>
            <p:ph type="body" sz="quarter" idx="31"/>
          </p:nvPr>
        </p:nvSpPr>
        <p:spPr>
          <a:xfrm>
            <a:off x="3046611" y="9991755"/>
            <a:ext cx="9001000" cy="2944316"/>
          </a:xfrm>
        </p:spPr>
        <p:txBody>
          <a:bodyPr/>
          <a:lstStyle/>
          <a:p>
            <a:r>
              <a:rPr lang="en-US" dirty="0">
                <a:solidFill>
                  <a:srgbClr val="2C4654"/>
                </a:solidFill>
              </a:rPr>
              <a:t>“Good stuff. Great to meet you…</a:t>
            </a:r>
          </a:p>
          <a:p>
            <a:r>
              <a:rPr lang="en-US" dirty="0">
                <a:solidFill>
                  <a:srgbClr val="2C4654"/>
                </a:solidFill>
              </a:rPr>
              <a:t>Now I want you to look at your email and count the number of times you use negative words to describe your life/money. How many do you count?”</a:t>
            </a:r>
          </a:p>
          <a:p>
            <a:endParaRPr lang="en-US" dirty="0">
              <a:solidFill>
                <a:srgbClr val="2C4654"/>
              </a:solidFill>
            </a:endParaRPr>
          </a:p>
        </p:txBody>
      </p:sp>
      <p:sp>
        <p:nvSpPr>
          <p:cNvPr id="15" name="Text Placeholder 14">
            <a:extLst>
              <a:ext uri="{FF2B5EF4-FFF2-40B4-BE49-F238E27FC236}">
                <a16:creationId xmlns:a16="http://schemas.microsoft.com/office/drawing/2014/main" id="{E81215A7-476D-6541-A999-A6698BE2615B}"/>
              </a:ext>
            </a:extLst>
          </p:cNvPr>
          <p:cNvSpPr>
            <a:spLocks noGrp="1"/>
          </p:cNvSpPr>
          <p:nvPr>
            <p:ph type="body" sz="quarter" idx="32"/>
          </p:nvPr>
        </p:nvSpPr>
        <p:spPr/>
        <p:txBody>
          <a:bodyPr/>
          <a:lstStyle/>
          <a:p>
            <a:r>
              <a:rPr lang="en-US" dirty="0"/>
              <a:t>-</a:t>
            </a:r>
          </a:p>
        </p:txBody>
      </p:sp>
      <p:sp>
        <p:nvSpPr>
          <p:cNvPr id="16" name="Text Placeholder 15">
            <a:extLst>
              <a:ext uri="{FF2B5EF4-FFF2-40B4-BE49-F238E27FC236}">
                <a16:creationId xmlns:a16="http://schemas.microsoft.com/office/drawing/2014/main" id="{A8EC0AF5-B3BF-1342-AA44-728B382BA731}"/>
              </a:ext>
            </a:extLst>
          </p:cNvPr>
          <p:cNvSpPr>
            <a:spLocks noGrp="1"/>
          </p:cNvSpPr>
          <p:nvPr>
            <p:ph type="body" sz="quarter" idx="33"/>
          </p:nvPr>
        </p:nvSpPr>
        <p:spPr/>
        <p:txBody>
          <a:bodyPr/>
          <a:lstStyle/>
          <a:p>
            <a:r>
              <a:rPr lang="en-US" dirty="0"/>
              <a:t>We make day-to-day decisions about money that are often driven by invisible scripts inspired by fear:</a:t>
            </a:r>
          </a:p>
        </p:txBody>
      </p:sp>
      <p:sp>
        <p:nvSpPr>
          <p:cNvPr id="17" name="Text Placeholder 16">
            <a:extLst>
              <a:ext uri="{FF2B5EF4-FFF2-40B4-BE49-F238E27FC236}">
                <a16:creationId xmlns:a16="http://schemas.microsoft.com/office/drawing/2014/main" id="{6F0CBDCF-12D7-FF48-95C2-17ADC700C1F4}"/>
              </a:ext>
            </a:extLst>
          </p:cNvPr>
          <p:cNvSpPr>
            <a:spLocks noGrp="1"/>
          </p:cNvSpPr>
          <p:nvPr>
            <p:ph type="body" sz="quarter" idx="34"/>
          </p:nvPr>
        </p:nvSpPr>
        <p:spPr>
          <a:xfrm>
            <a:off x="14202269" y="8597001"/>
            <a:ext cx="9001000" cy="1857791"/>
          </a:xfrm>
        </p:spPr>
        <p:txBody>
          <a:bodyPr/>
          <a:lstStyle/>
          <a:p>
            <a:r>
              <a:rPr lang="en-US" i="1" dirty="0">
                <a:solidFill>
                  <a:srgbClr val="5F8FB4"/>
                </a:solidFill>
              </a:rPr>
              <a:t>Fear that we will never have enough</a:t>
            </a:r>
          </a:p>
          <a:p>
            <a:r>
              <a:rPr lang="en-US" i="1" dirty="0">
                <a:solidFill>
                  <a:srgbClr val="5F8FB4"/>
                </a:solidFill>
              </a:rPr>
              <a:t>Fear that we can’t make more of it.</a:t>
            </a:r>
          </a:p>
          <a:p>
            <a:r>
              <a:rPr lang="en-US" i="1" dirty="0">
                <a:solidFill>
                  <a:srgbClr val="5F8FB4"/>
                </a:solidFill>
              </a:rPr>
              <a:t>Fear that someone will judge us for our spending or even what we want to spend it on.</a:t>
            </a:r>
          </a:p>
        </p:txBody>
      </p:sp>
      <p:sp>
        <p:nvSpPr>
          <p:cNvPr id="19" name="Text Placeholder 18">
            <a:extLst>
              <a:ext uri="{FF2B5EF4-FFF2-40B4-BE49-F238E27FC236}">
                <a16:creationId xmlns:a16="http://schemas.microsoft.com/office/drawing/2014/main" id="{E94D1163-72D2-BC4C-999C-99DECD5E4211}"/>
              </a:ext>
            </a:extLst>
          </p:cNvPr>
          <p:cNvSpPr>
            <a:spLocks noGrp="1"/>
          </p:cNvSpPr>
          <p:nvPr>
            <p:ph type="body" sz="quarter" idx="36"/>
          </p:nvPr>
        </p:nvSpPr>
        <p:spPr>
          <a:xfrm>
            <a:off x="14202269" y="2795156"/>
            <a:ext cx="9001000" cy="585657"/>
          </a:xfrm>
        </p:spPr>
        <p:txBody>
          <a:bodyPr/>
          <a:lstStyle/>
          <a:p>
            <a:r>
              <a:rPr lang="en-US" dirty="0"/>
              <a:t>Common words used to describe money</a:t>
            </a:r>
          </a:p>
        </p:txBody>
      </p:sp>
      <p:sp>
        <p:nvSpPr>
          <p:cNvPr id="20" name="Text Placeholder 19">
            <a:extLst>
              <a:ext uri="{FF2B5EF4-FFF2-40B4-BE49-F238E27FC236}">
                <a16:creationId xmlns:a16="http://schemas.microsoft.com/office/drawing/2014/main" id="{4F175911-B7BD-5D48-92D1-94109400C056}"/>
              </a:ext>
            </a:extLst>
          </p:cNvPr>
          <p:cNvSpPr>
            <a:spLocks noGrp="1"/>
          </p:cNvSpPr>
          <p:nvPr>
            <p:ph type="body" sz="quarter" idx="37"/>
          </p:nvPr>
        </p:nvSpPr>
        <p:spPr>
          <a:xfrm>
            <a:off x="14202269" y="3598950"/>
            <a:ext cx="9001000" cy="1857791"/>
          </a:xfrm>
        </p:spPr>
        <p:txBody>
          <a:bodyPr numCol="2"/>
          <a:lstStyle/>
          <a:p>
            <a:pPr marL="571500" indent="-571500">
              <a:buFont typeface="Arial" panose="020B0604020202020204" pitchFamily="34" charset="0"/>
              <a:buChar char="•"/>
            </a:pPr>
            <a:r>
              <a:rPr lang="en-US" dirty="0">
                <a:solidFill>
                  <a:srgbClr val="2C4654"/>
                </a:solidFill>
              </a:rPr>
              <a:t>Anxious</a:t>
            </a:r>
          </a:p>
          <a:p>
            <a:pPr marL="571500" indent="-571500">
              <a:buFont typeface="Arial" panose="020B0604020202020204" pitchFamily="34" charset="0"/>
              <a:buChar char="•"/>
            </a:pPr>
            <a:r>
              <a:rPr lang="en-US" dirty="0">
                <a:solidFill>
                  <a:srgbClr val="2C4654"/>
                </a:solidFill>
              </a:rPr>
              <a:t>Scared</a:t>
            </a:r>
          </a:p>
          <a:p>
            <a:pPr marL="571500" indent="-571500">
              <a:buFont typeface="Arial" panose="020B0604020202020204" pitchFamily="34" charset="0"/>
              <a:buChar char="•"/>
            </a:pPr>
            <a:r>
              <a:rPr lang="en-US" dirty="0">
                <a:solidFill>
                  <a:srgbClr val="2C4654"/>
                </a:solidFill>
              </a:rPr>
              <a:t>Stressed</a:t>
            </a:r>
          </a:p>
          <a:p>
            <a:pPr marL="571500" indent="-571500">
              <a:buFont typeface="Arial" panose="020B0604020202020204" pitchFamily="34" charset="0"/>
              <a:buChar char="•"/>
            </a:pPr>
            <a:r>
              <a:rPr lang="en-US" dirty="0">
                <a:solidFill>
                  <a:srgbClr val="2C4654"/>
                </a:solidFill>
              </a:rPr>
              <a:t>Overwhelmed</a:t>
            </a:r>
          </a:p>
          <a:p>
            <a:pPr marL="571500" indent="-571500">
              <a:buFont typeface="Arial" panose="020B0604020202020204" pitchFamily="34" charset="0"/>
              <a:buChar char="•"/>
            </a:pPr>
            <a:r>
              <a:rPr lang="en-US" dirty="0">
                <a:solidFill>
                  <a:srgbClr val="2C4654"/>
                </a:solidFill>
              </a:rPr>
              <a:t>Confusing</a:t>
            </a:r>
          </a:p>
          <a:p>
            <a:pPr marL="571500" indent="-571500">
              <a:buFont typeface="Arial" panose="020B0604020202020204" pitchFamily="34" charset="0"/>
              <a:buChar char="•"/>
            </a:pPr>
            <a:r>
              <a:rPr lang="en-US" dirty="0">
                <a:solidFill>
                  <a:srgbClr val="2C4654"/>
                </a:solidFill>
              </a:rPr>
              <a:t>It’s Too Late to Learn</a:t>
            </a:r>
          </a:p>
        </p:txBody>
      </p:sp>
      <p:sp>
        <p:nvSpPr>
          <p:cNvPr id="21" name="TextBox 20">
            <a:extLst>
              <a:ext uri="{FF2B5EF4-FFF2-40B4-BE49-F238E27FC236}">
                <a16:creationId xmlns:a16="http://schemas.microsoft.com/office/drawing/2014/main" id="{323A6A85-A511-E54F-A6B6-A27A68D2D869}"/>
              </a:ext>
            </a:extLst>
          </p:cNvPr>
          <p:cNvSpPr txBox="1"/>
          <p:nvPr/>
        </p:nvSpPr>
        <p:spPr>
          <a:xfrm rot="21256614">
            <a:off x="2897201" y="4023335"/>
            <a:ext cx="8737600" cy="4524315"/>
          </a:xfrm>
          <a:prstGeom prst="rect">
            <a:avLst/>
          </a:prstGeom>
          <a:solidFill>
            <a:srgbClr val="5F8FB4"/>
          </a:solidFill>
        </p:spPr>
        <p:txBody>
          <a:bodyPr wrap="square" rtlCol="0">
            <a:spAutoFit/>
          </a:bodyPr>
          <a:lstStyle/>
          <a:p>
            <a:pPr algn="ctr"/>
            <a:endParaRPr lang="en-US" dirty="0">
              <a:solidFill>
                <a:schemeClr val="bg2"/>
              </a:solidFill>
            </a:endParaRPr>
          </a:p>
          <a:p>
            <a:pPr algn="ctr"/>
            <a:endParaRPr lang="en-US" dirty="0">
              <a:solidFill>
                <a:schemeClr val="bg2"/>
              </a:solidFill>
            </a:endParaRPr>
          </a:p>
          <a:p>
            <a:pPr algn="ctr"/>
            <a:r>
              <a:rPr lang="en-US" i="1" dirty="0">
                <a:solidFill>
                  <a:schemeClr val="bg2"/>
                </a:solidFill>
              </a:rPr>
              <a:t>The answer is 6-10 depending on how you quantify it. This guy didn’t even notice his reflexive negativity with money. The “lens” through which he views money is bent toward fear.</a:t>
            </a:r>
          </a:p>
          <a:p>
            <a:pPr algn="ctr"/>
            <a:endParaRPr lang="en-US" dirty="0">
              <a:solidFill>
                <a:schemeClr val="bg2"/>
              </a:solidFill>
            </a:endParaRPr>
          </a:p>
        </p:txBody>
      </p:sp>
    </p:spTree>
    <p:extLst>
      <p:ext uri="{BB962C8B-B14F-4D97-AF65-F5344CB8AC3E}">
        <p14:creationId xmlns:p14="http://schemas.microsoft.com/office/powerpoint/2010/main" val="2843561156"/>
      </p:ext>
    </p:extLst>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100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100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bg/>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xEl>
                                              <p:pRg st="0" end="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dissolve">
                                      <p:cBhvr>
                                        <p:cTn id="35" dur="10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12">
                                            <p:bg/>
                                          </p:spTgt>
                                        </p:tgtEl>
                                        <p:attrNameLst>
                                          <p:attrName>style.visibility</p:attrName>
                                        </p:attrNameLst>
                                      </p:cBhvr>
                                      <p:to>
                                        <p:strVal val="visible"/>
                                      </p:to>
                                    </p:set>
                                    <p:animEffect transition="in" filter="dissolve">
                                      <p:cBhvr>
                                        <p:cTn id="40" dur="500"/>
                                        <p:tgtEl>
                                          <p:spTgt spid="12">
                                            <p:bg/>
                                          </p:spTgt>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12">
                                            <p:txEl>
                                              <p:pRg st="0" end="0"/>
                                            </p:txEl>
                                          </p:spTgt>
                                        </p:tgtEl>
                                        <p:attrNameLst>
                                          <p:attrName>style.visibility</p:attrName>
                                        </p:attrNameLst>
                                      </p:cBhvr>
                                      <p:to>
                                        <p:strVal val="visible"/>
                                      </p:to>
                                    </p:set>
                                    <p:animEffect transition="in" filter="dissolve">
                                      <p:cBhvr>
                                        <p:cTn id="45" dur="500"/>
                                        <p:tgtEl>
                                          <p:spTgt spid="12">
                                            <p:txEl>
                                              <p:pRg st="0" end="0"/>
                                            </p:txEl>
                                          </p:spTgt>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19">
                                            <p:txEl>
                                              <p:pRg st="0" end="0"/>
                                            </p:txEl>
                                          </p:spTgt>
                                        </p:tgtEl>
                                        <p:attrNameLst>
                                          <p:attrName>style.visibility</p:attrName>
                                        </p:attrNameLst>
                                      </p:cBhvr>
                                      <p:to>
                                        <p:strVal val="visible"/>
                                      </p:to>
                                    </p:set>
                                    <p:animEffect transition="in" filter="dissolve">
                                      <p:cBhvr>
                                        <p:cTn id="48" dur="500"/>
                                        <p:tgtEl>
                                          <p:spTgt spid="19">
                                            <p:txEl>
                                              <p:pRg st="0" end="0"/>
                                            </p:txEl>
                                          </p:spTgt>
                                        </p:tgtEl>
                                      </p:cBhvr>
                                    </p:animEffect>
                                  </p:childTnLst>
                                </p:cTn>
                              </p:par>
                              <p:par>
                                <p:cTn id="49" presetID="9" presetClass="entr" presetSubtype="0" fill="hold" grpId="0" nodeType="withEffect">
                                  <p:stCondLst>
                                    <p:cond delay="0"/>
                                  </p:stCondLst>
                                  <p:childTnLst>
                                    <p:set>
                                      <p:cBhvr>
                                        <p:cTn id="50" dur="1" fill="hold">
                                          <p:stCondLst>
                                            <p:cond delay="0"/>
                                          </p:stCondLst>
                                        </p:cTn>
                                        <p:tgtEl>
                                          <p:spTgt spid="20">
                                            <p:txEl>
                                              <p:pRg st="0" end="0"/>
                                            </p:txEl>
                                          </p:spTgt>
                                        </p:tgtEl>
                                        <p:attrNameLst>
                                          <p:attrName>style.visibility</p:attrName>
                                        </p:attrNameLst>
                                      </p:cBhvr>
                                      <p:to>
                                        <p:strVal val="visible"/>
                                      </p:to>
                                    </p:set>
                                    <p:animEffect transition="in" filter="dissolve">
                                      <p:cBhvr>
                                        <p:cTn id="51" dur="500"/>
                                        <p:tgtEl>
                                          <p:spTgt spid="20">
                                            <p:txEl>
                                              <p:pRg st="0" end="0"/>
                                            </p:txEl>
                                          </p:spTgt>
                                        </p:tgtEl>
                                      </p:cBhvr>
                                    </p:animEffect>
                                  </p:childTnLst>
                                </p:cTn>
                              </p:par>
                              <p:par>
                                <p:cTn id="52" presetID="9" presetClass="entr" presetSubtype="0" fill="hold" grpId="0" nodeType="withEffect">
                                  <p:stCondLst>
                                    <p:cond delay="0"/>
                                  </p:stCondLst>
                                  <p:childTnLst>
                                    <p:set>
                                      <p:cBhvr>
                                        <p:cTn id="53" dur="1" fill="hold">
                                          <p:stCondLst>
                                            <p:cond delay="0"/>
                                          </p:stCondLst>
                                        </p:cTn>
                                        <p:tgtEl>
                                          <p:spTgt spid="20">
                                            <p:txEl>
                                              <p:pRg st="1" end="1"/>
                                            </p:txEl>
                                          </p:spTgt>
                                        </p:tgtEl>
                                        <p:attrNameLst>
                                          <p:attrName>style.visibility</p:attrName>
                                        </p:attrNameLst>
                                      </p:cBhvr>
                                      <p:to>
                                        <p:strVal val="visible"/>
                                      </p:to>
                                    </p:set>
                                    <p:animEffect transition="in" filter="dissolve">
                                      <p:cBhvr>
                                        <p:cTn id="54" dur="500"/>
                                        <p:tgtEl>
                                          <p:spTgt spid="20">
                                            <p:txEl>
                                              <p:pRg st="1" end="1"/>
                                            </p:txEl>
                                          </p:spTgt>
                                        </p:tgtEl>
                                      </p:cBhvr>
                                    </p:animEffect>
                                  </p:childTnLst>
                                </p:cTn>
                              </p:par>
                              <p:par>
                                <p:cTn id="55" presetID="9" presetClass="entr" presetSubtype="0" fill="hold" grpId="0" nodeType="withEffect">
                                  <p:stCondLst>
                                    <p:cond delay="0"/>
                                  </p:stCondLst>
                                  <p:childTnLst>
                                    <p:set>
                                      <p:cBhvr>
                                        <p:cTn id="56" dur="1" fill="hold">
                                          <p:stCondLst>
                                            <p:cond delay="0"/>
                                          </p:stCondLst>
                                        </p:cTn>
                                        <p:tgtEl>
                                          <p:spTgt spid="20">
                                            <p:txEl>
                                              <p:pRg st="2" end="2"/>
                                            </p:txEl>
                                          </p:spTgt>
                                        </p:tgtEl>
                                        <p:attrNameLst>
                                          <p:attrName>style.visibility</p:attrName>
                                        </p:attrNameLst>
                                      </p:cBhvr>
                                      <p:to>
                                        <p:strVal val="visible"/>
                                      </p:to>
                                    </p:set>
                                    <p:animEffect transition="in" filter="dissolve">
                                      <p:cBhvr>
                                        <p:cTn id="57" dur="500"/>
                                        <p:tgtEl>
                                          <p:spTgt spid="20">
                                            <p:txEl>
                                              <p:pRg st="2" end="2"/>
                                            </p:txEl>
                                          </p:spTgt>
                                        </p:tgtEl>
                                      </p:cBhvr>
                                    </p:animEffect>
                                  </p:childTnLst>
                                </p:cTn>
                              </p:par>
                              <p:par>
                                <p:cTn id="58" presetID="9" presetClass="entr" presetSubtype="0" fill="hold" grpId="0" nodeType="withEffect">
                                  <p:stCondLst>
                                    <p:cond delay="0"/>
                                  </p:stCondLst>
                                  <p:childTnLst>
                                    <p:set>
                                      <p:cBhvr>
                                        <p:cTn id="59" dur="1" fill="hold">
                                          <p:stCondLst>
                                            <p:cond delay="0"/>
                                          </p:stCondLst>
                                        </p:cTn>
                                        <p:tgtEl>
                                          <p:spTgt spid="20">
                                            <p:txEl>
                                              <p:pRg st="3" end="3"/>
                                            </p:txEl>
                                          </p:spTgt>
                                        </p:tgtEl>
                                        <p:attrNameLst>
                                          <p:attrName>style.visibility</p:attrName>
                                        </p:attrNameLst>
                                      </p:cBhvr>
                                      <p:to>
                                        <p:strVal val="visible"/>
                                      </p:to>
                                    </p:set>
                                    <p:animEffect transition="in" filter="dissolve">
                                      <p:cBhvr>
                                        <p:cTn id="60" dur="500"/>
                                        <p:tgtEl>
                                          <p:spTgt spid="20">
                                            <p:txEl>
                                              <p:pRg st="3" end="3"/>
                                            </p:txEl>
                                          </p:spTgt>
                                        </p:tgtEl>
                                      </p:cBhvr>
                                    </p:animEffect>
                                  </p:childTnLst>
                                </p:cTn>
                              </p:par>
                              <p:par>
                                <p:cTn id="61" presetID="9" presetClass="entr" presetSubtype="0" fill="hold" grpId="0" nodeType="withEffect">
                                  <p:stCondLst>
                                    <p:cond delay="0"/>
                                  </p:stCondLst>
                                  <p:childTnLst>
                                    <p:set>
                                      <p:cBhvr>
                                        <p:cTn id="62" dur="1" fill="hold">
                                          <p:stCondLst>
                                            <p:cond delay="0"/>
                                          </p:stCondLst>
                                        </p:cTn>
                                        <p:tgtEl>
                                          <p:spTgt spid="20">
                                            <p:txEl>
                                              <p:pRg st="4" end="4"/>
                                            </p:txEl>
                                          </p:spTgt>
                                        </p:tgtEl>
                                        <p:attrNameLst>
                                          <p:attrName>style.visibility</p:attrName>
                                        </p:attrNameLst>
                                      </p:cBhvr>
                                      <p:to>
                                        <p:strVal val="visible"/>
                                      </p:to>
                                    </p:set>
                                    <p:animEffect transition="in" filter="dissolve">
                                      <p:cBhvr>
                                        <p:cTn id="63" dur="500"/>
                                        <p:tgtEl>
                                          <p:spTgt spid="20">
                                            <p:txEl>
                                              <p:pRg st="4" end="4"/>
                                            </p:txEl>
                                          </p:spTgt>
                                        </p:tgtEl>
                                      </p:cBhvr>
                                    </p:animEffect>
                                  </p:childTnLst>
                                </p:cTn>
                              </p:par>
                              <p:par>
                                <p:cTn id="64" presetID="9" presetClass="entr" presetSubtype="0" fill="hold" grpId="0" nodeType="withEffect">
                                  <p:stCondLst>
                                    <p:cond delay="0"/>
                                  </p:stCondLst>
                                  <p:childTnLst>
                                    <p:set>
                                      <p:cBhvr>
                                        <p:cTn id="65" dur="1" fill="hold">
                                          <p:stCondLst>
                                            <p:cond delay="0"/>
                                          </p:stCondLst>
                                        </p:cTn>
                                        <p:tgtEl>
                                          <p:spTgt spid="20">
                                            <p:txEl>
                                              <p:pRg st="5" end="5"/>
                                            </p:txEl>
                                          </p:spTgt>
                                        </p:tgtEl>
                                        <p:attrNameLst>
                                          <p:attrName>style.visibility</p:attrName>
                                        </p:attrNameLst>
                                      </p:cBhvr>
                                      <p:to>
                                        <p:strVal val="visible"/>
                                      </p:to>
                                    </p:set>
                                    <p:animEffect transition="in" filter="dissolve">
                                      <p:cBhvr>
                                        <p:cTn id="66" dur="500"/>
                                        <p:tgtEl>
                                          <p:spTgt spid="20">
                                            <p:txEl>
                                              <p:pRg st="5" end="5"/>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9" presetClass="entr" presetSubtype="0" fill="hold" grpId="0" nodeType="clickEffect">
                                  <p:stCondLst>
                                    <p:cond delay="0"/>
                                  </p:stCondLst>
                                  <p:childTnLst>
                                    <p:set>
                                      <p:cBhvr>
                                        <p:cTn id="70" dur="1" fill="hold">
                                          <p:stCondLst>
                                            <p:cond delay="0"/>
                                          </p:stCondLst>
                                        </p:cTn>
                                        <p:tgtEl>
                                          <p:spTgt spid="15">
                                            <p:bg/>
                                          </p:spTgt>
                                        </p:tgtEl>
                                        <p:attrNameLst>
                                          <p:attrName>style.visibility</p:attrName>
                                        </p:attrNameLst>
                                      </p:cBhvr>
                                      <p:to>
                                        <p:strVal val="visible"/>
                                      </p:to>
                                    </p:set>
                                    <p:animEffect transition="in" filter="dissolve">
                                      <p:cBhvr>
                                        <p:cTn id="71" dur="500"/>
                                        <p:tgtEl>
                                          <p:spTgt spid="15">
                                            <p:bg/>
                                          </p:spTgt>
                                        </p:tgtEl>
                                      </p:cBhvr>
                                    </p:animEffect>
                                  </p:childTnLst>
                                </p:cTn>
                              </p:par>
                            </p:childTnLst>
                          </p:cTn>
                        </p:par>
                      </p:childTnLst>
                    </p:cTn>
                  </p:par>
                  <p:par>
                    <p:cTn id="72" fill="hold">
                      <p:stCondLst>
                        <p:cond delay="indefinite"/>
                      </p:stCondLst>
                      <p:childTnLst>
                        <p:par>
                          <p:cTn id="73" fill="hold">
                            <p:stCondLst>
                              <p:cond delay="0"/>
                            </p:stCondLst>
                            <p:childTnLst>
                              <p:par>
                                <p:cTn id="74" presetID="9" presetClass="entr" presetSubtype="0" fill="hold" grpId="0" nodeType="clickEffect">
                                  <p:stCondLst>
                                    <p:cond delay="0"/>
                                  </p:stCondLst>
                                  <p:childTnLst>
                                    <p:set>
                                      <p:cBhvr>
                                        <p:cTn id="75" dur="1" fill="hold">
                                          <p:stCondLst>
                                            <p:cond delay="0"/>
                                          </p:stCondLst>
                                        </p:cTn>
                                        <p:tgtEl>
                                          <p:spTgt spid="15">
                                            <p:txEl>
                                              <p:pRg st="0" end="0"/>
                                            </p:txEl>
                                          </p:spTgt>
                                        </p:tgtEl>
                                        <p:attrNameLst>
                                          <p:attrName>style.visibility</p:attrName>
                                        </p:attrNameLst>
                                      </p:cBhvr>
                                      <p:to>
                                        <p:strVal val="visible"/>
                                      </p:to>
                                    </p:set>
                                    <p:animEffect transition="in" filter="dissolve">
                                      <p:cBhvr>
                                        <p:cTn id="76" dur="500"/>
                                        <p:tgtEl>
                                          <p:spTgt spid="15">
                                            <p:txEl>
                                              <p:pRg st="0" end="0"/>
                                            </p:txEl>
                                          </p:spTgt>
                                        </p:tgtEl>
                                      </p:cBhvr>
                                    </p:animEffect>
                                  </p:childTnLst>
                                </p:cTn>
                              </p:par>
                              <p:par>
                                <p:cTn id="77" presetID="9" presetClass="entr" presetSubtype="0" fill="hold" grpId="0" nodeType="withEffect">
                                  <p:stCondLst>
                                    <p:cond delay="0"/>
                                  </p:stCondLst>
                                  <p:childTnLst>
                                    <p:set>
                                      <p:cBhvr>
                                        <p:cTn id="78" dur="1" fill="hold">
                                          <p:stCondLst>
                                            <p:cond delay="0"/>
                                          </p:stCondLst>
                                        </p:cTn>
                                        <p:tgtEl>
                                          <p:spTgt spid="16">
                                            <p:txEl>
                                              <p:pRg st="0" end="0"/>
                                            </p:txEl>
                                          </p:spTgt>
                                        </p:tgtEl>
                                        <p:attrNameLst>
                                          <p:attrName>style.visibility</p:attrName>
                                        </p:attrNameLst>
                                      </p:cBhvr>
                                      <p:to>
                                        <p:strVal val="visible"/>
                                      </p:to>
                                    </p:set>
                                    <p:animEffect transition="in" filter="dissolve">
                                      <p:cBhvr>
                                        <p:cTn id="79" dur="500"/>
                                        <p:tgtEl>
                                          <p:spTgt spid="16">
                                            <p:txEl>
                                              <p:pRg st="0" end="0"/>
                                            </p:txEl>
                                          </p:spTgt>
                                        </p:tgtEl>
                                      </p:cBhvr>
                                    </p:animEffect>
                                  </p:childTnLst>
                                </p:cTn>
                              </p:par>
                              <p:par>
                                <p:cTn id="80" presetID="9" presetClass="entr" presetSubtype="0" fill="hold" grpId="0" nodeType="withEffect">
                                  <p:stCondLst>
                                    <p:cond delay="0"/>
                                  </p:stCondLst>
                                  <p:childTnLst>
                                    <p:set>
                                      <p:cBhvr>
                                        <p:cTn id="81" dur="1" fill="hold">
                                          <p:stCondLst>
                                            <p:cond delay="0"/>
                                          </p:stCondLst>
                                        </p:cTn>
                                        <p:tgtEl>
                                          <p:spTgt spid="17">
                                            <p:txEl>
                                              <p:pRg st="0" end="0"/>
                                            </p:txEl>
                                          </p:spTgt>
                                        </p:tgtEl>
                                        <p:attrNameLst>
                                          <p:attrName>style.visibility</p:attrName>
                                        </p:attrNameLst>
                                      </p:cBhvr>
                                      <p:to>
                                        <p:strVal val="visible"/>
                                      </p:to>
                                    </p:set>
                                    <p:animEffect transition="in" filter="dissolve">
                                      <p:cBhvr>
                                        <p:cTn id="82" dur="500"/>
                                        <p:tgtEl>
                                          <p:spTgt spid="17">
                                            <p:txEl>
                                              <p:pRg st="0" end="0"/>
                                            </p:txEl>
                                          </p:spTgt>
                                        </p:tgtEl>
                                      </p:cBhvr>
                                    </p:animEffect>
                                  </p:childTnLst>
                                </p:cTn>
                              </p:par>
                              <p:par>
                                <p:cTn id="83" presetID="9" presetClass="entr" presetSubtype="0" fill="hold" grpId="0" nodeType="withEffect">
                                  <p:stCondLst>
                                    <p:cond delay="0"/>
                                  </p:stCondLst>
                                  <p:childTnLst>
                                    <p:set>
                                      <p:cBhvr>
                                        <p:cTn id="84" dur="1" fill="hold">
                                          <p:stCondLst>
                                            <p:cond delay="0"/>
                                          </p:stCondLst>
                                        </p:cTn>
                                        <p:tgtEl>
                                          <p:spTgt spid="17">
                                            <p:txEl>
                                              <p:pRg st="1" end="1"/>
                                            </p:txEl>
                                          </p:spTgt>
                                        </p:tgtEl>
                                        <p:attrNameLst>
                                          <p:attrName>style.visibility</p:attrName>
                                        </p:attrNameLst>
                                      </p:cBhvr>
                                      <p:to>
                                        <p:strVal val="visible"/>
                                      </p:to>
                                    </p:set>
                                    <p:animEffect transition="in" filter="dissolve">
                                      <p:cBhvr>
                                        <p:cTn id="85" dur="500"/>
                                        <p:tgtEl>
                                          <p:spTgt spid="17">
                                            <p:txEl>
                                              <p:pRg st="1" end="1"/>
                                            </p:txEl>
                                          </p:spTgt>
                                        </p:tgtEl>
                                      </p:cBhvr>
                                    </p:animEffect>
                                  </p:childTnLst>
                                </p:cTn>
                              </p:par>
                              <p:par>
                                <p:cTn id="86" presetID="9" presetClass="entr" presetSubtype="0" fill="hold" grpId="0" nodeType="withEffect">
                                  <p:stCondLst>
                                    <p:cond delay="0"/>
                                  </p:stCondLst>
                                  <p:childTnLst>
                                    <p:set>
                                      <p:cBhvr>
                                        <p:cTn id="87" dur="1" fill="hold">
                                          <p:stCondLst>
                                            <p:cond delay="0"/>
                                          </p:stCondLst>
                                        </p:cTn>
                                        <p:tgtEl>
                                          <p:spTgt spid="17">
                                            <p:txEl>
                                              <p:pRg st="2" end="2"/>
                                            </p:txEl>
                                          </p:spTgt>
                                        </p:tgtEl>
                                        <p:attrNameLst>
                                          <p:attrName>style.visibility</p:attrName>
                                        </p:attrNameLst>
                                      </p:cBhvr>
                                      <p:to>
                                        <p:strVal val="visible"/>
                                      </p:to>
                                    </p:set>
                                    <p:animEffect transition="in" filter="dissolve">
                                      <p:cBhvr>
                                        <p:cTn id="88"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 grpId="0" build="p"/>
      <p:bldP spid="5" grpId="0" uiExpand="1" build="p"/>
      <p:bldP spid="6" grpId="0" build="p" animBg="1"/>
      <p:bldP spid="12" grpId="0" build="p" animBg="1"/>
      <p:bldP spid="13" grpId="0" build="p"/>
      <p:bldP spid="14" grpId="0" build="p"/>
      <p:bldP spid="15" grpId="0" build="p" animBg="1"/>
      <p:bldP spid="16" grpId="0" build="p"/>
      <p:bldP spid="17" grpId="0" build="p"/>
      <p:bldP spid="19" grpId="0" build="p"/>
      <p:bldP spid="20" grpId="0" uiExpand="1" build="p"/>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Freeform: Shape 9">
            <a:extLst>
              <a:ext uri="{FF2B5EF4-FFF2-40B4-BE49-F238E27FC236}">
                <a16:creationId xmlns:a16="http://schemas.microsoft.com/office/drawing/2014/main" id="{CA815F2C-4E80-4019-8E59-FAD3F7F847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021735" cy="13716000"/>
          </a:xfrm>
          <a:custGeom>
            <a:avLst/>
            <a:gdLst>
              <a:gd name="connsiteX0" fmla="*/ 8239723 w 12009304"/>
              <a:gd name="connsiteY0" fmla="*/ 5083103 h 6858000"/>
              <a:gd name="connsiteX1" fmla="*/ 9505105 w 12009304"/>
              <a:gd name="connsiteY1" fmla="*/ 5083103 h 6858000"/>
              <a:gd name="connsiteX2" fmla="*/ 9564676 w 12009304"/>
              <a:gd name="connsiteY2" fmla="*/ 5091016 h 6858000"/>
              <a:gd name="connsiteX3" fmla="*/ 9605648 w 12009304"/>
              <a:gd name="connsiteY3" fmla="*/ 5108194 h 6858000"/>
              <a:gd name="connsiteX4" fmla="*/ 9580608 w 12009304"/>
              <a:gd name="connsiteY4" fmla="*/ 5151499 h 6858000"/>
              <a:gd name="connsiteX5" fmla="*/ 8693486 w 12009304"/>
              <a:gd name="connsiteY5" fmla="*/ 6685800 h 6858000"/>
              <a:gd name="connsiteX6" fmla="*/ 8595419 w 12009304"/>
              <a:gd name="connsiteY6" fmla="*/ 6814017 h 6858000"/>
              <a:gd name="connsiteX7" fmla="*/ 8545620 w 12009304"/>
              <a:gd name="connsiteY7" fmla="*/ 6858000 h 6858000"/>
              <a:gd name="connsiteX8" fmla="*/ 7612173 w 12009304"/>
              <a:gd name="connsiteY8" fmla="*/ 6858000 h 6858000"/>
              <a:gd name="connsiteX9" fmla="*/ 7591825 w 12009304"/>
              <a:gd name="connsiteY9" fmla="*/ 6822959 h 6858000"/>
              <a:gd name="connsiteX10" fmla="*/ 7411622 w 12009304"/>
              <a:gd name="connsiteY10" fmla="*/ 6512633 h 6858000"/>
              <a:gd name="connsiteX11" fmla="*/ 7411622 w 12009304"/>
              <a:gd name="connsiteY11" fmla="*/ 6289354 h 6858000"/>
              <a:gd name="connsiteX12" fmla="*/ 8045680 w 12009304"/>
              <a:gd name="connsiteY12" fmla="*/ 5197465 h 6858000"/>
              <a:gd name="connsiteX13" fmla="*/ 8239723 w 12009304"/>
              <a:gd name="connsiteY13" fmla="*/ 5083103 h 6858000"/>
              <a:gd name="connsiteX14" fmla="*/ 10622296 w 12009304"/>
              <a:gd name="connsiteY14" fmla="*/ 1326563 h 6858000"/>
              <a:gd name="connsiteX15" fmla="*/ 11448522 w 12009304"/>
              <a:gd name="connsiteY15" fmla="*/ 1326563 h 6858000"/>
              <a:gd name="connsiteX16" fmla="*/ 11577006 w 12009304"/>
              <a:gd name="connsiteY16" fmla="*/ 1401233 h 6858000"/>
              <a:gd name="connsiteX17" fmla="*/ 11989228 w 12009304"/>
              <a:gd name="connsiteY17" fmla="*/ 2114179 h 6858000"/>
              <a:gd name="connsiteX18" fmla="*/ 11989228 w 12009304"/>
              <a:gd name="connsiteY18" fmla="*/ 2259969 h 6858000"/>
              <a:gd name="connsiteX19" fmla="*/ 11577006 w 12009304"/>
              <a:gd name="connsiteY19" fmla="*/ 2972914 h 6858000"/>
              <a:gd name="connsiteX20" fmla="*/ 11448522 w 12009304"/>
              <a:gd name="connsiteY20" fmla="*/ 3047587 h 6858000"/>
              <a:gd name="connsiteX21" fmla="*/ 10622296 w 12009304"/>
              <a:gd name="connsiteY21" fmla="*/ 3047587 h 6858000"/>
              <a:gd name="connsiteX22" fmla="*/ 10495594 w 12009304"/>
              <a:gd name="connsiteY22" fmla="*/ 2972914 h 6858000"/>
              <a:gd name="connsiteX23" fmla="*/ 10081589 w 12009304"/>
              <a:gd name="connsiteY23" fmla="*/ 2259969 h 6858000"/>
              <a:gd name="connsiteX24" fmla="*/ 10081589 w 12009304"/>
              <a:gd name="connsiteY24" fmla="*/ 2114179 h 6858000"/>
              <a:gd name="connsiteX25" fmla="*/ 10495594 w 12009304"/>
              <a:gd name="connsiteY25" fmla="*/ 1401233 h 6858000"/>
              <a:gd name="connsiteX26" fmla="*/ 10622296 w 12009304"/>
              <a:gd name="connsiteY26" fmla="*/ 1326563 h 6858000"/>
              <a:gd name="connsiteX27" fmla="*/ 0 w 12009304"/>
              <a:gd name="connsiteY27" fmla="*/ 0 h 6858000"/>
              <a:gd name="connsiteX28" fmla="*/ 4457990 w 12009304"/>
              <a:gd name="connsiteY28" fmla="*/ 0 h 6858000"/>
              <a:gd name="connsiteX29" fmla="*/ 5902610 w 12009304"/>
              <a:gd name="connsiteY29" fmla="*/ 0 h 6858000"/>
              <a:gd name="connsiteX30" fmla="*/ 8476869 w 12009304"/>
              <a:gd name="connsiteY30" fmla="*/ 0 h 6858000"/>
              <a:gd name="connsiteX31" fmla="*/ 8535933 w 12009304"/>
              <a:gd name="connsiteY31" fmla="*/ 39849 h 6858000"/>
              <a:gd name="connsiteX32" fmla="*/ 8693486 w 12009304"/>
              <a:gd name="connsiteY32" fmla="*/ 220603 h 6858000"/>
              <a:gd name="connsiteX33" fmla="*/ 10389180 w 12009304"/>
              <a:gd name="connsiteY33" fmla="*/ 3153347 h 6858000"/>
              <a:gd name="connsiteX34" fmla="*/ 10389180 w 12009304"/>
              <a:gd name="connsiteY34" fmla="*/ 3753061 h 6858000"/>
              <a:gd name="connsiteX35" fmla="*/ 9759557 w 12009304"/>
              <a:gd name="connsiteY35" fmla="*/ 4842009 h 6858000"/>
              <a:gd name="connsiteX36" fmla="*/ 9706493 w 12009304"/>
              <a:gd name="connsiteY36" fmla="*/ 4933778 h 6858000"/>
              <a:gd name="connsiteX37" fmla="*/ 9708360 w 12009304"/>
              <a:gd name="connsiteY37" fmla="*/ 4934561 h 6858000"/>
              <a:gd name="connsiteX38" fmla="*/ 9802002 w 12009304"/>
              <a:gd name="connsiteY38" fmla="*/ 5029008 h 6858000"/>
              <a:gd name="connsiteX39" fmla="*/ 10514131 w 12009304"/>
              <a:gd name="connsiteY39" fmla="*/ 6260653 h 6858000"/>
              <a:gd name="connsiteX40" fmla="*/ 10514131 w 12009304"/>
              <a:gd name="connsiteY40" fmla="*/ 6512512 h 6858000"/>
              <a:gd name="connsiteX41" fmla="*/ 10340271 w 12009304"/>
              <a:gd name="connsiteY41" fmla="*/ 6813206 h 6858000"/>
              <a:gd name="connsiteX42" fmla="*/ 10314372 w 12009304"/>
              <a:gd name="connsiteY42" fmla="*/ 6858000 h 6858000"/>
              <a:gd name="connsiteX43" fmla="*/ 10119136 w 12009304"/>
              <a:gd name="connsiteY43" fmla="*/ 6858000 h 6858000"/>
              <a:gd name="connsiteX44" fmla="*/ 10122008 w 12009304"/>
              <a:gd name="connsiteY44" fmla="*/ 6853033 h 6858000"/>
              <a:gd name="connsiteX45" fmla="*/ 10327158 w 12009304"/>
              <a:gd name="connsiteY45" fmla="*/ 6498223 h 6858000"/>
              <a:gd name="connsiteX46" fmla="*/ 10327158 w 12009304"/>
              <a:gd name="connsiteY46" fmla="*/ 6274942 h 6858000"/>
              <a:gd name="connsiteX47" fmla="*/ 9695832 w 12009304"/>
              <a:gd name="connsiteY47" fmla="*/ 5183053 h 6858000"/>
              <a:gd name="connsiteX48" fmla="*/ 9612819 w 12009304"/>
              <a:gd name="connsiteY48" fmla="*/ 5099323 h 6858000"/>
              <a:gd name="connsiteX49" fmla="*/ 9603213 w 12009304"/>
              <a:gd name="connsiteY49" fmla="*/ 5095298 h 6858000"/>
              <a:gd name="connsiteX50" fmla="*/ 9654707 w 12009304"/>
              <a:gd name="connsiteY50" fmla="*/ 5006238 h 6858000"/>
              <a:gd name="connsiteX51" fmla="*/ 9693004 w 12009304"/>
              <a:gd name="connsiteY51" fmla="*/ 4940002 h 6858000"/>
              <a:gd name="connsiteX52" fmla="*/ 9653283 w 12009304"/>
              <a:gd name="connsiteY52" fmla="*/ 4923348 h 6858000"/>
              <a:gd name="connsiteX53" fmla="*/ 9586087 w 12009304"/>
              <a:gd name="connsiteY53" fmla="*/ 4914420 h 6858000"/>
              <a:gd name="connsiteX54" fmla="*/ 8158743 w 12009304"/>
              <a:gd name="connsiteY54" fmla="*/ 4914420 h 6858000"/>
              <a:gd name="connsiteX55" fmla="*/ 7939863 w 12009304"/>
              <a:gd name="connsiteY55" fmla="*/ 5043420 h 6858000"/>
              <a:gd name="connsiteX56" fmla="*/ 7224650 w 12009304"/>
              <a:gd name="connsiteY56" fmla="*/ 6275065 h 6858000"/>
              <a:gd name="connsiteX57" fmla="*/ 7224650 w 12009304"/>
              <a:gd name="connsiteY57" fmla="*/ 6526922 h 6858000"/>
              <a:gd name="connsiteX58" fmla="*/ 7350544 w 12009304"/>
              <a:gd name="connsiteY58" fmla="*/ 6743723 h 6858000"/>
              <a:gd name="connsiteX59" fmla="*/ 7416905 w 12009304"/>
              <a:gd name="connsiteY59" fmla="*/ 6858000 h 6858000"/>
              <a:gd name="connsiteX60" fmla="*/ 5902610 w 12009304"/>
              <a:gd name="connsiteY60" fmla="*/ 6858000 h 6858000"/>
              <a:gd name="connsiteX61" fmla="*/ 4389357 w 12009304"/>
              <a:gd name="connsiteY61" fmla="*/ 6858000 h 6858000"/>
              <a:gd name="connsiteX62" fmla="*/ 0 w 12009304"/>
              <a:gd name="connsiteY6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2009304" h="6858000">
                <a:moveTo>
                  <a:pt x="8239723" y="5083103"/>
                </a:moveTo>
                <a:cubicBezTo>
                  <a:pt x="8239723" y="5083103"/>
                  <a:pt x="8239723" y="5083103"/>
                  <a:pt x="9505105" y="5083103"/>
                </a:cubicBezTo>
                <a:cubicBezTo>
                  <a:pt x="9525601" y="5083103"/>
                  <a:pt x="9545588" y="5085825"/>
                  <a:pt x="9564676" y="5091016"/>
                </a:cubicBezTo>
                <a:lnTo>
                  <a:pt x="9605648" y="5108194"/>
                </a:lnTo>
                <a:lnTo>
                  <a:pt x="9580608" y="5151499"/>
                </a:lnTo>
                <a:cubicBezTo>
                  <a:pt x="9354208" y="5543062"/>
                  <a:pt x="9064418" y="6044264"/>
                  <a:pt x="8693486" y="6685800"/>
                </a:cubicBezTo>
                <a:cubicBezTo>
                  <a:pt x="8665958" y="6733339"/>
                  <a:pt x="8632925" y="6776306"/>
                  <a:pt x="8595419" y="6814017"/>
                </a:cubicBezTo>
                <a:lnTo>
                  <a:pt x="8545620" y="6858000"/>
                </a:lnTo>
                <a:lnTo>
                  <a:pt x="7612173" y="6858000"/>
                </a:lnTo>
                <a:lnTo>
                  <a:pt x="7591825" y="6822959"/>
                </a:lnTo>
                <a:cubicBezTo>
                  <a:pt x="7538315" y="6730809"/>
                  <a:pt x="7478495" y="6627794"/>
                  <a:pt x="7411622" y="6512633"/>
                </a:cubicBezTo>
                <a:cubicBezTo>
                  <a:pt x="7370628" y="6444560"/>
                  <a:pt x="7370628" y="6357427"/>
                  <a:pt x="7411622" y="6289354"/>
                </a:cubicBezTo>
                <a:cubicBezTo>
                  <a:pt x="7411622" y="6289354"/>
                  <a:pt x="7411622" y="6289354"/>
                  <a:pt x="8045680" y="5197465"/>
                </a:cubicBezTo>
                <a:cubicBezTo>
                  <a:pt x="8083943" y="5126669"/>
                  <a:pt x="8160465" y="5083103"/>
                  <a:pt x="8239723" y="5083103"/>
                </a:cubicBezTo>
                <a:close/>
                <a:moveTo>
                  <a:pt x="10622296" y="1326563"/>
                </a:moveTo>
                <a:cubicBezTo>
                  <a:pt x="10622296" y="1326563"/>
                  <a:pt x="10622296" y="1326563"/>
                  <a:pt x="11448522" y="1326563"/>
                </a:cubicBezTo>
                <a:cubicBezTo>
                  <a:pt x="11502058" y="1326563"/>
                  <a:pt x="11550238" y="1355009"/>
                  <a:pt x="11577006" y="1401233"/>
                </a:cubicBezTo>
                <a:cubicBezTo>
                  <a:pt x="11577006" y="1401233"/>
                  <a:pt x="11577006" y="1401233"/>
                  <a:pt x="11989228" y="2114179"/>
                </a:cubicBezTo>
                <a:cubicBezTo>
                  <a:pt x="12015996" y="2158629"/>
                  <a:pt x="12015996" y="2215522"/>
                  <a:pt x="11989228" y="2259969"/>
                </a:cubicBezTo>
                <a:cubicBezTo>
                  <a:pt x="11989228" y="2259969"/>
                  <a:pt x="11989228" y="2259969"/>
                  <a:pt x="11577006" y="2972914"/>
                </a:cubicBezTo>
                <a:cubicBezTo>
                  <a:pt x="11550238" y="3019141"/>
                  <a:pt x="11502058" y="3047587"/>
                  <a:pt x="11448522" y="3047587"/>
                </a:cubicBezTo>
                <a:cubicBezTo>
                  <a:pt x="11448522" y="3047587"/>
                  <a:pt x="11448522" y="3047587"/>
                  <a:pt x="10622296" y="3047587"/>
                </a:cubicBezTo>
                <a:cubicBezTo>
                  <a:pt x="10570544" y="3047587"/>
                  <a:pt x="10520578" y="3019141"/>
                  <a:pt x="10495594" y="2972914"/>
                </a:cubicBezTo>
                <a:cubicBezTo>
                  <a:pt x="10495594" y="2972914"/>
                  <a:pt x="10495594" y="2972914"/>
                  <a:pt x="10081589" y="2259969"/>
                </a:cubicBezTo>
                <a:cubicBezTo>
                  <a:pt x="10054821" y="2215522"/>
                  <a:pt x="10054821" y="2158629"/>
                  <a:pt x="10081589" y="2114179"/>
                </a:cubicBezTo>
                <a:cubicBezTo>
                  <a:pt x="10081589" y="2114179"/>
                  <a:pt x="10081589" y="2114179"/>
                  <a:pt x="10495594" y="1401233"/>
                </a:cubicBezTo>
                <a:cubicBezTo>
                  <a:pt x="10520578" y="1355009"/>
                  <a:pt x="10570544" y="1326563"/>
                  <a:pt x="10622296" y="1326563"/>
                </a:cubicBezTo>
                <a:close/>
                <a:moveTo>
                  <a:pt x="0" y="0"/>
                </a:moveTo>
                <a:lnTo>
                  <a:pt x="4457990" y="0"/>
                </a:lnTo>
                <a:lnTo>
                  <a:pt x="5902610" y="0"/>
                </a:lnTo>
                <a:lnTo>
                  <a:pt x="8476869" y="0"/>
                </a:lnTo>
                <a:lnTo>
                  <a:pt x="8535933" y="39849"/>
                </a:lnTo>
                <a:cubicBezTo>
                  <a:pt x="8598516" y="88273"/>
                  <a:pt x="8652195" y="149296"/>
                  <a:pt x="8693486" y="220603"/>
                </a:cubicBezTo>
                <a:cubicBezTo>
                  <a:pt x="8693486" y="220603"/>
                  <a:pt x="8693486" y="220603"/>
                  <a:pt x="10389180" y="3153347"/>
                </a:cubicBezTo>
                <a:cubicBezTo>
                  <a:pt x="10499291" y="3336185"/>
                  <a:pt x="10499291" y="3570221"/>
                  <a:pt x="10389180" y="3753061"/>
                </a:cubicBezTo>
                <a:cubicBezTo>
                  <a:pt x="10389180" y="3753061"/>
                  <a:pt x="10389180" y="3753061"/>
                  <a:pt x="9759557" y="4842009"/>
                </a:cubicBezTo>
                <a:lnTo>
                  <a:pt x="9706493" y="4933778"/>
                </a:lnTo>
                <a:lnTo>
                  <a:pt x="9708360" y="4934561"/>
                </a:lnTo>
                <a:cubicBezTo>
                  <a:pt x="9746510" y="4956830"/>
                  <a:pt x="9778880" y="4989078"/>
                  <a:pt x="9802002" y="5029008"/>
                </a:cubicBezTo>
                <a:cubicBezTo>
                  <a:pt x="9802002" y="5029008"/>
                  <a:pt x="9802002" y="5029008"/>
                  <a:pt x="10514131" y="6260653"/>
                </a:cubicBezTo>
                <a:cubicBezTo>
                  <a:pt x="10560376" y="6337439"/>
                  <a:pt x="10560376" y="6435725"/>
                  <a:pt x="10514131" y="6512512"/>
                </a:cubicBezTo>
                <a:cubicBezTo>
                  <a:pt x="10514131" y="6512512"/>
                  <a:pt x="10514131" y="6512512"/>
                  <a:pt x="10340271" y="6813206"/>
                </a:cubicBezTo>
                <a:lnTo>
                  <a:pt x="10314372" y="6858000"/>
                </a:lnTo>
                <a:lnTo>
                  <a:pt x="10119136" y="6858000"/>
                </a:lnTo>
                <a:lnTo>
                  <a:pt x="10122008" y="6853033"/>
                </a:lnTo>
                <a:cubicBezTo>
                  <a:pt x="10327158" y="6498223"/>
                  <a:pt x="10327158" y="6498223"/>
                  <a:pt x="10327158" y="6498223"/>
                </a:cubicBezTo>
                <a:cubicBezTo>
                  <a:pt x="10368154" y="6430148"/>
                  <a:pt x="10368154" y="6343015"/>
                  <a:pt x="10327158" y="6274942"/>
                </a:cubicBezTo>
                <a:cubicBezTo>
                  <a:pt x="9695832" y="5183053"/>
                  <a:pt x="9695832" y="5183053"/>
                  <a:pt x="9695832" y="5183053"/>
                </a:cubicBezTo>
                <a:cubicBezTo>
                  <a:pt x="9675334" y="5147654"/>
                  <a:pt x="9646640" y="5119063"/>
                  <a:pt x="9612819" y="5099323"/>
                </a:cubicBezTo>
                <a:lnTo>
                  <a:pt x="9603213" y="5095298"/>
                </a:lnTo>
                <a:lnTo>
                  <a:pt x="9654707" y="5006238"/>
                </a:lnTo>
                <a:lnTo>
                  <a:pt x="9693004" y="4940002"/>
                </a:lnTo>
                <a:lnTo>
                  <a:pt x="9653283" y="4923348"/>
                </a:lnTo>
                <a:cubicBezTo>
                  <a:pt x="9631750" y="4917491"/>
                  <a:pt x="9609208" y="4914420"/>
                  <a:pt x="9586087" y="4914420"/>
                </a:cubicBezTo>
                <a:cubicBezTo>
                  <a:pt x="8158743" y="4914420"/>
                  <a:pt x="8158743" y="4914420"/>
                  <a:pt x="8158743" y="4914420"/>
                </a:cubicBezTo>
                <a:cubicBezTo>
                  <a:pt x="8069341" y="4914420"/>
                  <a:pt x="7983024" y="4963563"/>
                  <a:pt x="7939863" y="5043420"/>
                </a:cubicBezTo>
                <a:cubicBezTo>
                  <a:pt x="7224650" y="6275065"/>
                  <a:pt x="7224650" y="6275065"/>
                  <a:pt x="7224650" y="6275065"/>
                </a:cubicBezTo>
                <a:cubicBezTo>
                  <a:pt x="7178407" y="6351849"/>
                  <a:pt x="7178407" y="6450135"/>
                  <a:pt x="7224650" y="6526922"/>
                </a:cubicBezTo>
                <a:cubicBezTo>
                  <a:pt x="7269350" y="6603900"/>
                  <a:pt x="7311257" y="6676067"/>
                  <a:pt x="7350544" y="6743723"/>
                </a:cubicBezTo>
                <a:lnTo>
                  <a:pt x="7416905" y="6858000"/>
                </a:lnTo>
                <a:lnTo>
                  <a:pt x="5902610" y="6858000"/>
                </a:lnTo>
                <a:lnTo>
                  <a:pt x="4389357" y="6858000"/>
                </a:lnTo>
                <a:lnTo>
                  <a:pt x="0" y="6858000"/>
                </a:ln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screenshot of a cell phone&#10;&#10;Description automatically generated">
            <a:extLst>
              <a:ext uri="{FF2B5EF4-FFF2-40B4-BE49-F238E27FC236}">
                <a16:creationId xmlns:a16="http://schemas.microsoft.com/office/drawing/2014/main" id="{33F7F169-0815-494C-ACFA-59FED1C72B97}"/>
              </a:ext>
            </a:extLst>
          </p:cNvPr>
          <p:cNvPicPr>
            <a:picLocks noChangeAspect="1"/>
          </p:cNvPicPr>
          <p:nvPr/>
        </p:nvPicPr>
        <p:blipFill>
          <a:blip r:embed="rId2"/>
          <a:stretch>
            <a:fillRect/>
          </a:stretch>
        </p:blipFill>
        <p:spPr>
          <a:xfrm>
            <a:off x="1398493" y="986063"/>
            <a:ext cx="12694024" cy="11743873"/>
          </a:xfrm>
          <a:prstGeom prst="rect">
            <a:avLst/>
          </a:prstGeom>
        </p:spPr>
      </p:pic>
    </p:spTree>
    <p:extLst>
      <p:ext uri="{BB962C8B-B14F-4D97-AF65-F5344CB8AC3E}">
        <p14:creationId xmlns:p14="http://schemas.microsoft.com/office/powerpoint/2010/main" val="1795430827"/>
      </p:ext>
    </p:extLst>
  </p:cSld>
  <p:clrMapOvr>
    <a:masterClrMapping/>
  </p:clrMapOvr>
  <p:transition spd="slow">
    <p:pull dir="r"/>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erson holding a sign&#10;&#10;Description automatically generated">
            <a:extLst>
              <a:ext uri="{FF2B5EF4-FFF2-40B4-BE49-F238E27FC236}">
                <a16:creationId xmlns:a16="http://schemas.microsoft.com/office/drawing/2014/main" id="{7634FF88-DD37-A546-887B-DF7C4D3BB279}"/>
              </a:ext>
            </a:extLst>
          </p:cNvPr>
          <p:cNvPicPr>
            <a:picLocks noChangeAspect="1"/>
          </p:cNvPicPr>
          <p:nvPr/>
        </p:nvPicPr>
        <p:blipFill rotWithShape="1">
          <a:blip r:embed="rId2"/>
          <a:srcRect t="5811" b="59"/>
          <a:stretch/>
        </p:blipFill>
        <p:spPr>
          <a:xfrm>
            <a:off x="20" y="10"/>
            <a:ext cx="24387155" cy="13715990"/>
          </a:xfrm>
          <a:prstGeom prst="rect">
            <a:avLst/>
          </a:prstGeom>
        </p:spPr>
      </p:pic>
      <p:sp>
        <p:nvSpPr>
          <p:cNvPr id="7" name="Rectangle 9">
            <a:extLst>
              <a:ext uri="{FF2B5EF4-FFF2-40B4-BE49-F238E27FC236}">
                <a16:creationId xmlns:a16="http://schemas.microsoft.com/office/drawing/2014/main" id="{3B432D73-5C38-474F-AF96-A3228731BF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gradFill>
            <a:gsLst>
              <a:gs pos="0">
                <a:schemeClr val="tx1">
                  <a:lumMod val="95000"/>
                  <a:lumOff val="5000"/>
                </a:schemeClr>
              </a:gs>
              <a:gs pos="45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6636968"/>
      </p:ext>
    </p:extLst>
  </p:cSld>
  <p:clrMapOvr>
    <a:masterClrMapping/>
  </p:clrMapOvr>
  <p:transition spd="slow">
    <p:pull dir="r"/>
  </p:transition>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5470</TotalTime>
  <Words>2391</Words>
  <Application>Microsoft Macintosh PowerPoint</Application>
  <PresentationFormat>Custom</PresentationFormat>
  <Paragraphs>364</Paragraphs>
  <Slides>50</Slides>
  <Notes>6</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50</vt:i4>
      </vt:variant>
    </vt:vector>
  </HeadingPairs>
  <TitlesOfParts>
    <vt:vector size="63" baseType="lpstr">
      <vt:lpstr>Arial</vt:lpstr>
      <vt:lpstr>Azo Sans</vt:lpstr>
      <vt:lpstr>Azo Sans Md</vt:lpstr>
      <vt:lpstr>Calibri</vt:lpstr>
      <vt:lpstr>Calibri Light</vt:lpstr>
      <vt:lpstr>Franklin Gothic Heavy</vt:lpstr>
      <vt:lpstr>Metropolis</vt:lpstr>
      <vt:lpstr>Metropolis Light</vt:lpstr>
      <vt:lpstr>Metropolis Medium</vt:lpstr>
      <vt:lpstr>Metropolis Regular</vt:lpstr>
      <vt:lpstr>Metropolis Semi</vt:lpstr>
      <vt:lpstr>Wingdings</vt:lpstr>
      <vt:lpstr>Office Theme</vt:lpstr>
      <vt:lpstr>PowerPoint Presentation</vt:lpstr>
      <vt:lpstr>Personal Finance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Julie Mustard</dc:creator>
  <cp:lastModifiedBy>Julie Mustard</cp:lastModifiedBy>
  <cp:revision>16</cp:revision>
  <dcterms:created xsi:type="dcterms:W3CDTF">2020-03-26T19:50:07Z</dcterms:created>
  <dcterms:modified xsi:type="dcterms:W3CDTF">2020-03-30T15:02:02Z</dcterms:modified>
</cp:coreProperties>
</file>