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5"/>
  </p:notesMasterIdLst>
  <p:sldIdLst>
    <p:sldId id="256" r:id="rId2"/>
    <p:sldId id="423" r:id="rId3"/>
    <p:sldId id="424" r:id="rId4"/>
    <p:sldId id="410" r:id="rId5"/>
    <p:sldId id="425" r:id="rId6"/>
    <p:sldId id="426" r:id="rId7"/>
    <p:sldId id="422" r:id="rId8"/>
    <p:sldId id="389" r:id="rId9"/>
    <p:sldId id="429" r:id="rId10"/>
    <p:sldId id="427" r:id="rId11"/>
    <p:sldId id="430" r:id="rId12"/>
    <p:sldId id="431" r:id="rId13"/>
    <p:sldId id="432" r:id="rId14"/>
    <p:sldId id="433" r:id="rId15"/>
    <p:sldId id="434" r:id="rId16"/>
    <p:sldId id="435" r:id="rId17"/>
    <p:sldId id="436" r:id="rId18"/>
    <p:sldId id="437" r:id="rId19"/>
    <p:sldId id="441" r:id="rId20"/>
    <p:sldId id="440" r:id="rId21"/>
    <p:sldId id="428" r:id="rId22"/>
    <p:sldId id="439" r:id="rId23"/>
    <p:sldId id="303" r:id="rId24"/>
  </p:sldIdLst>
  <p:sldSz cx="24387175" cy="13716000"/>
  <p:notesSz cx="6858000" cy="9144000"/>
  <p:defaultTextStyle>
    <a:defPPr>
      <a:defRPr lang="en-US"/>
    </a:defPPr>
    <a:lvl1pPr marL="0" algn="l" defTabSz="1828891" rtl="0" eaLnBrk="1" latinLnBrk="0" hangingPunct="1">
      <a:defRPr sz="3600" kern="1200">
        <a:solidFill>
          <a:schemeClr val="tx1"/>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s Pages" id="{BE8FA967-A196-404A-B528-E9F6D6363415}">
          <p14:sldIdLst>
            <p14:sldId id="256"/>
            <p14:sldId id="423"/>
            <p14:sldId id="424"/>
            <p14:sldId id="410"/>
            <p14:sldId id="425"/>
          </p14:sldIdLst>
        </p14:section>
        <p14:section name="Converting a Lead to a Hold" id="{756C5033-61CB-FF4C-A1BF-39DAE55A145F}">
          <p14:sldIdLst>
            <p14:sldId id="426"/>
            <p14:sldId id="422"/>
          </p14:sldIdLst>
        </p14:section>
        <p14:section name="Proposal Creation" id="{4569B659-4DD7-0347-97CC-A09445B1D8E8}">
          <p14:sldIdLst>
            <p14:sldId id="389"/>
            <p14:sldId id="429"/>
            <p14:sldId id="427"/>
            <p14:sldId id="430"/>
            <p14:sldId id="431"/>
            <p14:sldId id="432"/>
            <p14:sldId id="433"/>
            <p14:sldId id="434"/>
            <p14:sldId id="435"/>
            <p14:sldId id="436"/>
          </p14:sldIdLst>
        </p14:section>
        <p14:section name="Event Management" id="{74D73F73-E523-4C08-883A-D38891081A07}">
          <p14:sldIdLst>
            <p14:sldId id="437"/>
            <p14:sldId id="441"/>
            <p14:sldId id="440"/>
          </p14:sldIdLst>
        </p14:section>
        <p14:section name="To-Do's" id="{711605B0-6872-1C4A-B30F-E96208C9B518}">
          <p14:sldIdLst>
            <p14:sldId id="428"/>
            <p14:sldId id="439"/>
          </p14:sldIdLst>
        </p14:section>
        <p14:section name="Production" id="{2A508BB9-7CAD-0140-98FC-F163F9AC36B3}">
          <p14:sldIdLst/>
        </p14:section>
        <p14:section name="Hotel" id="{77A8A0E8-E478-B94D-8CB9-DBEAE47E99C6}">
          <p14:sldIdLst/>
        </p14:section>
        <p14:section name="Transportation" id="{F85D7D1B-1B01-D146-A28E-FF8DC12FB15E}">
          <p14:sldIdLst/>
        </p14:section>
        <p14:section name="Gifting" id="{3D0537BC-E51E-EA4A-BFC5-C725701740BA}">
          <p14:sldIdLst/>
        </p14:section>
        <p14:section name="Cancelling Event" id="{796CC51B-5242-9E48-8280-6FC19D6969F1}">
          <p14:sldIdLst/>
        </p14:section>
        <p14:section name="Closing" id="{2F8DAC56-3A08-BA43-857B-6031BF04DC94}">
          <p14:sldIdLst>
            <p14:sldId id="30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4553"/>
    <a:srgbClr val="5F8F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81"/>
  </p:normalViewPr>
  <p:slideViewPr>
    <p:cSldViewPr snapToGrid="0" snapToObjects="1">
      <p:cViewPr varScale="1">
        <p:scale>
          <a:sx n="41" d="100"/>
          <a:sy n="41" d="100"/>
        </p:scale>
        <p:origin x="27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19E335-D537-2A4A-AF68-8C095AAD97EA}" type="datetimeFigureOut">
              <a:rPr lang="en-US" smtClean="0"/>
              <a:t>5/28/2020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9F0722-91C5-F449-A1C7-EC34BA606CA3}" type="slidenum">
              <a:rPr lang="en-US" smtClean="0"/>
              <a:t>‹#›</a:t>
            </a:fld>
            <a:endParaRPr lang="en-US" dirty="0"/>
          </a:p>
        </p:txBody>
      </p:sp>
    </p:spTree>
    <p:extLst>
      <p:ext uri="{BB962C8B-B14F-4D97-AF65-F5344CB8AC3E}">
        <p14:creationId xmlns:p14="http://schemas.microsoft.com/office/powerpoint/2010/main" val="1925560832"/>
      </p:ext>
    </p:extLst>
  </p:cSld>
  <p:clrMap bg1="lt1" tx1="dk1" bg2="lt2" tx2="dk2" accent1="accent1" accent2="accent2" accent3="accent3" accent4="accent4" accent5="accent5" accent6="accent6" hlink="hlink" folHlink="folHlink"/>
  <p:notesStyle>
    <a:lvl1pPr marL="0" algn="l" defTabSz="1828891" rtl="0" eaLnBrk="1" latinLnBrk="0" hangingPunct="1">
      <a:defRPr sz="2400" kern="1200">
        <a:solidFill>
          <a:schemeClr val="tx1"/>
        </a:solidFill>
        <a:latin typeface="+mn-lt"/>
        <a:ea typeface="+mn-ea"/>
        <a:cs typeface="+mn-cs"/>
      </a:defRPr>
    </a:lvl1pPr>
    <a:lvl2pPr marL="914446" algn="l" defTabSz="1828891" rtl="0" eaLnBrk="1" latinLnBrk="0" hangingPunct="1">
      <a:defRPr sz="2400" kern="1200">
        <a:solidFill>
          <a:schemeClr val="tx1"/>
        </a:solidFill>
        <a:latin typeface="+mn-lt"/>
        <a:ea typeface="+mn-ea"/>
        <a:cs typeface="+mn-cs"/>
      </a:defRPr>
    </a:lvl2pPr>
    <a:lvl3pPr marL="1828891" algn="l" defTabSz="1828891" rtl="0" eaLnBrk="1" latinLnBrk="0" hangingPunct="1">
      <a:defRPr sz="2400" kern="1200">
        <a:solidFill>
          <a:schemeClr val="tx1"/>
        </a:solidFill>
        <a:latin typeface="+mn-lt"/>
        <a:ea typeface="+mn-ea"/>
        <a:cs typeface="+mn-cs"/>
      </a:defRPr>
    </a:lvl3pPr>
    <a:lvl4pPr marL="2743337" algn="l" defTabSz="1828891" rtl="0" eaLnBrk="1" latinLnBrk="0" hangingPunct="1">
      <a:defRPr sz="2400" kern="1200">
        <a:solidFill>
          <a:schemeClr val="tx1"/>
        </a:solidFill>
        <a:latin typeface="+mn-lt"/>
        <a:ea typeface="+mn-ea"/>
        <a:cs typeface="+mn-cs"/>
      </a:defRPr>
    </a:lvl4pPr>
    <a:lvl5pPr marL="3657783" algn="l" defTabSz="1828891" rtl="0" eaLnBrk="1" latinLnBrk="0" hangingPunct="1">
      <a:defRPr sz="2400" kern="1200">
        <a:solidFill>
          <a:schemeClr val="tx1"/>
        </a:solidFill>
        <a:latin typeface="+mn-lt"/>
        <a:ea typeface="+mn-ea"/>
        <a:cs typeface="+mn-cs"/>
      </a:defRPr>
    </a:lvl5pPr>
    <a:lvl6pPr marL="4572229" algn="l" defTabSz="1828891" rtl="0" eaLnBrk="1" latinLnBrk="0" hangingPunct="1">
      <a:defRPr sz="2400" kern="1200">
        <a:solidFill>
          <a:schemeClr val="tx1"/>
        </a:solidFill>
        <a:latin typeface="+mn-lt"/>
        <a:ea typeface="+mn-ea"/>
        <a:cs typeface="+mn-cs"/>
      </a:defRPr>
    </a:lvl6pPr>
    <a:lvl7pPr marL="5486674" algn="l" defTabSz="1828891" rtl="0" eaLnBrk="1" latinLnBrk="0" hangingPunct="1">
      <a:defRPr sz="2400" kern="1200">
        <a:solidFill>
          <a:schemeClr val="tx1"/>
        </a:solidFill>
        <a:latin typeface="+mn-lt"/>
        <a:ea typeface="+mn-ea"/>
        <a:cs typeface="+mn-cs"/>
      </a:defRPr>
    </a:lvl7pPr>
    <a:lvl8pPr marL="6401120" algn="l" defTabSz="1828891" rtl="0" eaLnBrk="1" latinLnBrk="0" hangingPunct="1">
      <a:defRPr sz="2400" kern="1200">
        <a:solidFill>
          <a:schemeClr val="tx1"/>
        </a:solidFill>
        <a:latin typeface="+mn-lt"/>
        <a:ea typeface="+mn-ea"/>
        <a:cs typeface="+mn-cs"/>
      </a:defRPr>
    </a:lvl8pPr>
    <a:lvl9pPr marL="7315566" algn="l" defTabSz="1828891" rtl="0" eaLnBrk="1" latinLnBrk="0" hangingPunct="1">
      <a:defRPr sz="24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endParaRPr lang="en-US" dirty="0"/>
          </a:p>
        </p:txBody>
      </p:sp>
      <p:sp>
        <p:nvSpPr>
          <p:cNvPr id="3" name="Subtitle 2"/>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33E2D98-2CE6-BF4A-9DBE-64D76D0A3280}" type="datetimeFigureOut">
              <a:rPr lang="en-US" smtClean="0"/>
              <a:t>5/28/2020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800780-28A4-0F4F-BB3D-9108CF2912DB}" type="slidenum">
              <a:rPr lang="en-US" smtClean="0"/>
              <a:t>‹#›</a:t>
            </a:fld>
            <a:endParaRPr lang="en-US" dirty="0"/>
          </a:p>
        </p:txBody>
      </p:sp>
    </p:spTree>
    <p:extLst>
      <p:ext uri="{BB962C8B-B14F-4D97-AF65-F5344CB8AC3E}">
        <p14:creationId xmlns:p14="http://schemas.microsoft.com/office/powerpoint/2010/main" val="4288266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7726" y="1974851"/>
            <a:ext cx="12346007"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dirty="0"/>
              <a:t>Click icon to add picture</a:t>
            </a:r>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fld id="{A33E2D98-2CE6-BF4A-9DBE-64D76D0A3280}" type="datetimeFigureOut">
              <a:rPr lang="en-US" smtClean="0"/>
              <a:t>5/28/2020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800780-28A4-0F4F-BB3D-9108CF2912DB}" type="slidenum">
              <a:rPr lang="en-US" smtClean="0"/>
              <a:t>‹#›</a:t>
            </a:fld>
            <a:endParaRPr lang="en-US" dirty="0"/>
          </a:p>
        </p:txBody>
      </p:sp>
    </p:spTree>
    <p:extLst>
      <p:ext uri="{BB962C8B-B14F-4D97-AF65-F5344CB8AC3E}">
        <p14:creationId xmlns:p14="http://schemas.microsoft.com/office/powerpoint/2010/main" val="1857991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3E2D98-2CE6-BF4A-9DBE-64D76D0A3280}" type="datetimeFigureOut">
              <a:rPr lang="en-US" smtClean="0"/>
              <a:t>5/28/2020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800780-28A4-0F4F-BB3D-9108CF2912DB}" type="slidenum">
              <a:rPr lang="en-US" smtClean="0"/>
              <a:t>‹#›</a:t>
            </a:fld>
            <a:endParaRPr lang="en-US" dirty="0"/>
          </a:p>
        </p:txBody>
      </p:sp>
    </p:spTree>
    <p:extLst>
      <p:ext uri="{BB962C8B-B14F-4D97-AF65-F5344CB8AC3E}">
        <p14:creationId xmlns:p14="http://schemas.microsoft.com/office/powerpoint/2010/main" val="3175320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52072" y="730250"/>
            <a:ext cx="5258485"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618" y="730250"/>
            <a:ext cx="15470614" cy="1162367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3E2D98-2CE6-BF4A-9DBE-64D76D0A3280}" type="datetimeFigureOut">
              <a:rPr lang="en-US" smtClean="0"/>
              <a:t>5/28/2020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800780-28A4-0F4F-BB3D-9108CF2912DB}" type="slidenum">
              <a:rPr lang="en-US" smtClean="0"/>
              <a:t>‹#›</a:t>
            </a:fld>
            <a:endParaRPr lang="en-US" dirty="0"/>
          </a:p>
        </p:txBody>
      </p:sp>
    </p:spTree>
    <p:extLst>
      <p:ext uri="{BB962C8B-B14F-4D97-AF65-F5344CB8AC3E}">
        <p14:creationId xmlns:p14="http://schemas.microsoft.com/office/powerpoint/2010/main" val="155566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asic bullets_blue">
    <p:spTree>
      <p:nvGrpSpPr>
        <p:cNvPr id="1" name=""/>
        <p:cNvGrpSpPr/>
        <p:nvPr/>
      </p:nvGrpSpPr>
      <p:grpSpPr>
        <a:xfrm>
          <a:off x="0" y="0"/>
          <a:ext cx="0" cy="0"/>
          <a:chOff x="0" y="0"/>
          <a:chExt cx="0" cy="0"/>
        </a:xfrm>
      </p:grpSpPr>
      <p:sp>
        <p:nvSpPr>
          <p:cNvPr id="7" name="Slide Number Placeholder 9"/>
          <p:cNvSpPr>
            <a:spLocks noGrp="1"/>
          </p:cNvSpPr>
          <p:nvPr>
            <p:ph type="sldNum" sz="quarter" idx="4"/>
          </p:nvPr>
        </p:nvSpPr>
        <p:spPr>
          <a:xfrm>
            <a:off x="18386275" y="12546632"/>
            <a:ext cx="5487987" cy="730250"/>
          </a:xfrm>
          <a:prstGeom prst="rect">
            <a:avLst/>
          </a:prstGeom>
        </p:spPr>
        <p:txBody>
          <a:bodyPr vert="horz" lIns="91440" tIns="45720" rIns="91440" bIns="45720" rtlCol="0" anchor="ctr"/>
          <a:lstStyle>
            <a:lvl1pPr algn="r">
              <a:defRPr sz="3200">
                <a:solidFill>
                  <a:schemeClr val="tx1">
                    <a:lumMod val="50000"/>
                    <a:lumOff val="50000"/>
                  </a:schemeClr>
                </a:solidFill>
              </a:defRPr>
            </a:lvl1pPr>
          </a:lstStyle>
          <a:p>
            <a:fld id="{47F93D8C-A26C-F545-8967-C8D7507D6103}" type="slidenum">
              <a:rPr lang="en-US" smtClean="0"/>
              <a:pPr/>
              <a:t>‹#›</a:t>
            </a:fld>
            <a:endParaRPr lang="en-US" dirty="0"/>
          </a:p>
        </p:txBody>
      </p:sp>
      <p:sp>
        <p:nvSpPr>
          <p:cNvPr id="4" name="Text Placeholder 3"/>
          <p:cNvSpPr>
            <a:spLocks noGrp="1"/>
          </p:cNvSpPr>
          <p:nvPr>
            <p:ph type="body" sz="quarter" idx="16" hasCustomPrompt="1"/>
          </p:nvPr>
        </p:nvSpPr>
        <p:spPr>
          <a:xfrm>
            <a:off x="2328491" y="2920297"/>
            <a:ext cx="19658184" cy="9266295"/>
          </a:xfrm>
          <a:prstGeom prst="rect">
            <a:avLst/>
          </a:prstGeom>
        </p:spPr>
        <p:txBody>
          <a:bodyPr lIns="0" tIns="0" rIns="0" bIns="0"/>
          <a:lstStyle>
            <a:lvl1pPr marL="685800" indent="-685800">
              <a:lnSpc>
                <a:spcPct val="120000"/>
              </a:lnSpc>
              <a:buFont typeface="Arial" charset="0"/>
              <a:buChar char="•"/>
              <a:defRPr lang="en-US" sz="4800" b="0" i="0" kern="1200" baseline="0" smtClean="0">
                <a:solidFill>
                  <a:srgbClr val="888B8D"/>
                </a:solidFill>
                <a:latin typeface="Metropolis Light" charset="0"/>
                <a:ea typeface="Metropolis Light" charset="0"/>
                <a:cs typeface="Metropolis Light" charset="0"/>
              </a:defRPr>
            </a:lvl1pPr>
            <a:lvl2pPr marL="1795463" indent="-525463">
              <a:lnSpc>
                <a:spcPct val="120000"/>
              </a:lnSpc>
              <a:buFont typeface="Arial" charset="0"/>
              <a:buChar char="•"/>
              <a:tabLst/>
              <a:defRPr sz="3600">
                <a:solidFill>
                  <a:srgbClr val="888B8D"/>
                </a:solidFill>
                <a:latin typeface="Metropolis" charset="0"/>
                <a:ea typeface="Metropolis" charset="0"/>
                <a:cs typeface="Metropolis" charset="0"/>
              </a:defRPr>
            </a:lvl2pPr>
            <a:lvl3pPr marL="2352675" indent="403225">
              <a:lnSpc>
                <a:spcPct val="120000"/>
              </a:lnSpc>
              <a:buFont typeface="Arial" charset="0"/>
              <a:buChar char="•"/>
              <a:tabLst/>
              <a:defRPr sz="3200">
                <a:solidFill>
                  <a:srgbClr val="888B8D"/>
                </a:solidFill>
                <a:latin typeface="Metropolis" charset="0"/>
                <a:ea typeface="Metropolis" charset="0"/>
                <a:cs typeface="Metropolis" charset="0"/>
              </a:defRPr>
            </a:lvl3pPr>
            <a:lvl4pPr marL="3778250" indent="-433388">
              <a:lnSpc>
                <a:spcPct val="120000"/>
              </a:lnSpc>
              <a:buFont typeface="Arial" charset="0"/>
              <a:buChar char="•"/>
              <a:tabLst/>
              <a:defRPr sz="2800">
                <a:solidFill>
                  <a:srgbClr val="888B8D"/>
                </a:solidFill>
                <a:latin typeface="Metropolis" charset="0"/>
                <a:ea typeface="Metropolis" charset="0"/>
                <a:cs typeface="Metropolis" charset="0"/>
              </a:defRPr>
            </a:lvl4pPr>
            <a:lvl5pPr marL="4243388" indent="401638">
              <a:lnSpc>
                <a:spcPct val="120000"/>
              </a:lnSpc>
              <a:buFont typeface="Arial" charset="0"/>
              <a:buChar char="•"/>
              <a:tabLst/>
              <a:defRPr sz="2800">
                <a:solidFill>
                  <a:srgbClr val="888B8D"/>
                </a:solidFill>
                <a:latin typeface="Metropolis" charset="0"/>
                <a:ea typeface="Metropolis" charset="0"/>
                <a:cs typeface="Metropolis" charset="0"/>
              </a:defRPr>
            </a:lvl5pPr>
          </a:lstStyle>
          <a:p>
            <a:pPr lvl="0"/>
            <a:r>
              <a:rPr lang="en-US" dirty="0"/>
              <a:t>Lists can go here, but do not overwhelm the page with text</a:t>
            </a:r>
          </a:p>
          <a:p>
            <a:pPr lvl="1"/>
            <a:r>
              <a:rPr lang="en-US" dirty="0"/>
              <a:t>Second level</a:t>
            </a:r>
          </a:p>
          <a:p>
            <a:pPr lvl="2"/>
            <a:r>
              <a:rPr lang="en-US" dirty="0"/>
              <a:t>Third level</a:t>
            </a:r>
          </a:p>
        </p:txBody>
      </p:sp>
      <p:sp>
        <p:nvSpPr>
          <p:cNvPr id="5" name="Rectangle 4">
            <a:extLst>
              <a:ext uri="{FF2B5EF4-FFF2-40B4-BE49-F238E27FC236}">
                <a16:creationId xmlns:a16="http://schemas.microsoft.com/office/drawing/2014/main" id="{523C7415-6C9E-754B-AE0B-B76AAA64CCA4}"/>
              </a:ext>
            </a:extLst>
          </p:cNvPr>
          <p:cNvSpPr/>
          <p:nvPr userDrawn="1"/>
        </p:nvSpPr>
        <p:spPr>
          <a:xfrm>
            <a:off x="0" y="0"/>
            <a:ext cx="1320800" cy="13716000"/>
          </a:xfrm>
          <a:prstGeom prst="rect">
            <a:avLst/>
          </a:prstGeom>
          <a:solidFill>
            <a:srgbClr val="5F8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4">
            <a:extLst>
              <a:ext uri="{FF2B5EF4-FFF2-40B4-BE49-F238E27FC236}">
                <a16:creationId xmlns:a16="http://schemas.microsoft.com/office/drawing/2014/main" id="{E2E37BA5-667A-704A-B105-69F30EDF2059}"/>
              </a:ext>
            </a:extLst>
          </p:cNvPr>
          <p:cNvSpPr>
            <a:spLocks noGrp="1"/>
          </p:cNvSpPr>
          <p:nvPr>
            <p:ph type="body" sz="quarter" idx="17"/>
          </p:nvPr>
        </p:nvSpPr>
        <p:spPr>
          <a:xfrm rot="16200000">
            <a:off x="-6046404" y="6213810"/>
            <a:ext cx="13724608" cy="1296988"/>
          </a:xfrm>
          <a:prstGeom prst="rect">
            <a:avLst/>
          </a:prstGeom>
        </p:spPr>
        <p:txBody>
          <a:bodyPr anchor="ctr"/>
          <a:lstStyle>
            <a:lvl1pPr marL="0" indent="0" algn="ctr">
              <a:buNone/>
              <a:defRPr lang="en-US" sz="6600" b="0" i="0" kern="1200" baseline="0" dirty="0">
                <a:solidFill>
                  <a:schemeClr val="bg1"/>
                </a:solidFill>
                <a:latin typeface="Metropolis Medium" charset="0"/>
                <a:ea typeface="Metropolis Medium" charset="0"/>
                <a:cs typeface="Metropolis Medium" charset="0"/>
              </a:defRPr>
            </a:lvl1pPr>
          </a:lstStyle>
          <a:p>
            <a:pPr lvl="0"/>
            <a:r>
              <a:rPr lang="en-US" dirty="0"/>
              <a:t>SECTION HERE</a:t>
            </a:r>
          </a:p>
        </p:txBody>
      </p:sp>
      <p:sp>
        <p:nvSpPr>
          <p:cNvPr id="8" name="Text Placeholder 4">
            <a:extLst>
              <a:ext uri="{FF2B5EF4-FFF2-40B4-BE49-F238E27FC236}">
                <a16:creationId xmlns:a16="http://schemas.microsoft.com/office/drawing/2014/main" id="{7D73F02D-D508-5A4E-BCD4-0A72CE014D55}"/>
              </a:ext>
            </a:extLst>
          </p:cNvPr>
          <p:cNvSpPr>
            <a:spLocks noGrp="1"/>
          </p:cNvSpPr>
          <p:nvPr>
            <p:ph type="body" sz="quarter" idx="12" hasCustomPrompt="1"/>
          </p:nvPr>
        </p:nvSpPr>
        <p:spPr>
          <a:xfrm>
            <a:off x="2328341" y="1386260"/>
            <a:ext cx="21098494" cy="1295276"/>
          </a:xfrm>
          <a:prstGeom prst="rect">
            <a:avLst/>
          </a:prstGeom>
        </p:spPr>
        <p:txBody>
          <a:bodyPr lIns="0" tIns="0" rIns="0" bIns="0"/>
          <a:lstStyle>
            <a:lvl1pPr marL="0" indent="0">
              <a:buNone/>
              <a:defRPr lang="en-US" sz="7200" b="0" i="0" kern="1200" baseline="0" dirty="0">
                <a:solidFill>
                  <a:srgbClr val="2C4553"/>
                </a:solidFill>
                <a:latin typeface="Metropolis Medium" charset="0"/>
                <a:ea typeface="Metropolis Medium" charset="0"/>
                <a:cs typeface="Metropolis Medium" charset="0"/>
              </a:defRPr>
            </a:lvl1pPr>
          </a:lstStyle>
          <a:p>
            <a:pPr lvl="0"/>
            <a:r>
              <a:rPr lang="en-US" dirty="0"/>
              <a:t>Slide Title Goes Here</a:t>
            </a:r>
          </a:p>
        </p:txBody>
      </p:sp>
    </p:spTree>
    <p:extLst>
      <p:ext uri="{BB962C8B-B14F-4D97-AF65-F5344CB8AC3E}">
        <p14:creationId xmlns:p14="http://schemas.microsoft.com/office/powerpoint/2010/main" val="836447638"/>
      </p:ext>
    </p:extLst>
  </p:cSld>
  <p:clrMapOvr>
    <a:masterClrMapping/>
  </p:clrMapOvr>
  <p:extLst>
    <p:ext uri="{DCECCB84-F9BA-43D5-87BE-67443E8EF086}">
      <p15:sldGuideLst xmlns:p15="http://schemas.microsoft.com/office/powerpoint/2012/main">
        <p15:guide id="1" orient="horz" pos="1961">
          <p15:clr>
            <a:srgbClr val="FBAE40"/>
          </p15:clr>
        </p15:guide>
        <p15:guide id="2" pos="7681">
          <p15:clr>
            <a:srgbClr val="FBAE40"/>
          </p15:clr>
        </p15:guide>
        <p15:guide id="3" pos="832">
          <p15:clr>
            <a:srgbClr val="FBAE40"/>
          </p15:clr>
        </p15:guide>
        <p15:guide id="4" pos="1467">
          <p15:clr>
            <a:srgbClr val="FBAE40"/>
          </p15:clr>
        </p15:guide>
        <p15:guide id="5" orient="horz" pos="137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uggestions_Deep 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2BE3875-8443-EF4D-B080-79C68D46A976}"/>
              </a:ext>
            </a:extLst>
          </p:cNvPr>
          <p:cNvSpPr/>
          <p:nvPr userDrawn="1"/>
        </p:nvSpPr>
        <p:spPr>
          <a:xfrm>
            <a:off x="-421" y="0"/>
            <a:ext cx="1320800" cy="13716000"/>
          </a:xfrm>
          <a:prstGeom prst="rect">
            <a:avLst/>
          </a:prstGeom>
          <a:solidFill>
            <a:srgbClr val="2C4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6">
            <a:extLst>
              <a:ext uri="{FF2B5EF4-FFF2-40B4-BE49-F238E27FC236}">
                <a16:creationId xmlns:a16="http://schemas.microsoft.com/office/drawing/2014/main" id="{2905B1E0-4333-E240-AC47-DDCFF1141872}"/>
              </a:ext>
            </a:extLst>
          </p:cNvPr>
          <p:cNvSpPr>
            <a:spLocks noGrp="1"/>
          </p:cNvSpPr>
          <p:nvPr>
            <p:ph type="pic" sz="quarter" idx="13"/>
          </p:nvPr>
        </p:nvSpPr>
        <p:spPr>
          <a:xfrm>
            <a:off x="2328863" y="3041575"/>
            <a:ext cx="9793287" cy="9720337"/>
          </a:xfrm>
          <a:prstGeom prst="rect">
            <a:avLst/>
          </a:prstGeom>
        </p:spPr>
        <p:txBody>
          <a:bodyPr/>
          <a:lstStyle/>
          <a:p>
            <a:endParaRPr lang="en-US" dirty="0"/>
          </a:p>
        </p:txBody>
      </p:sp>
      <p:sp>
        <p:nvSpPr>
          <p:cNvPr id="14" name="Text Placeholder 13">
            <a:extLst>
              <a:ext uri="{FF2B5EF4-FFF2-40B4-BE49-F238E27FC236}">
                <a16:creationId xmlns:a16="http://schemas.microsoft.com/office/drawing/2014/main" id="{A44636EB-A5F1-AB44-AD24-6C5172A99355}"/>
              </a:ext>
            </a:extLst>
          </p:cNvPr>
          <p:cNvSpPr>
            <a:spLocks noGrp="1"/>
          </p:cNvSpPr>
          <p:nvPr>
            <p:ph type="body" sz="quarter" idx="14" hasCustomPrompt="1"/>
          </p:nvPr>
        </p:nvSpPr>
        <p:spPr>
          <a:xfrm>
            <a:off x="13036524" y="4666208"/>
            <a:ext cx="10318304" cy="8095703"/>
          </a:xfrm>
          <a:prstGeom prst="rect">
            <a:avLst/>
          </a:prstGeom>
        </p:spPr>
        <p:txBody>
          <a:bodyPr>
            <a:normAutofit/>
          </a:bodyPr>
          <a:lstStyle>
            <a:lvl1pPr indent="-502920">
              <a:lnSpc>
                <a:spcPct val="110000"/>
              </a:lnSpc>
              <a:spcBef>
                <a:spcPts val="1200"/>
              </a:spcBef>
              <a:tabLst>
                <a:tab pos="502920" algn="l"/>
              </a:tabLst>
              <a:defRPr sz="3200" b="0" i="0">
                <a:solidFill>
                  <a:srgbClr val="888B8D"/>
                </a:solidFill>
                <a:latin typeface="Metropolis" pitchFamily="2" charset="77"/>
              </a:defRPr>
            </a:lvl1pPr>
          </a:lstStyle>
          <a:p>
            <a:pPr lvl="0"/>
            <a:r>
              <a:rPr lang="en-US" dirty="0"/>
              <a:t>Place your comments here</a:t>
            </a:r>
          </a:p>
          <a:p>
            <a:pPr lvl="0"/>
            <a:endParaRPr lang="en-US" dirty="0"/>
          </a:p>
        </p:txBody>
      </p:sp>
      <p:sp>
        <p:nvSpPr>
          <p:cNvPr id="9" name="Text Placeholder 4">
            <a:extLst>
              <a:ext uri="{FF2B5EF4-FFF2-40B4-BE49-F238E27FC236}">
                <a16:creationId xmlns:a16="http://schemas.microsoft.com/office/drawing/2014/main" id="{C63929F0-12CC-F74F-8367-6B37802678F6}"/>
              </a:ext>
            </a:extLst>
          </p:cNvPr>
          <p:cNvSpPr>
            <a:spLocks noGrp="1"/>
          </p:cNvSpPr>
          <p:nvPr>
            <p:ph type="body" sz="quarter" idx="16"/>
          </p:nvPr>
        </p:nvSpPr>
        <p:spPr>
          <a:xfrm rot="16200000">
            <a:off x="-6046404" y="6213810"/>
            <a:ext cx="13724608" cy="1296988"/>
          </a:xfrm>
          <a:prstGeom prst="rect">
            <a:avLst/>
          </a:prstGeom>
          <a:noFill/>
        </p:spPr>
        <p:txBody>
          <a:bodyPr anchor="ctr"/>
          <a:lstStyle>
            <a:lvl1pPr marL="0" indent="0" algn="ctr">
              <a:buNone/>
              <a:defRPr lang="en-US" sz="6600" b="0" i="0" kern="1200" baseline="0" dirty="0">
                <a:solidFill>
                  <a:schemeClr val="bg1"/>
                </a:solidFill>
                <a:latin typeface="Metropolis Medium" charset="0"/>
                <a:ea typeface="Metropolis Medium" charset="0"/>
                <a:cs typeface="Metropolis Medium" charset="0"/>
              </a:defRPr>
            </a:lvl1pPr>
          </a:lstStyle>
          <a:p>
            <a:pPr lvl="0"/>
            <a:r>
              <a:rPr lang="en-US" dirty="0"/>
              <a:t>SECTION HERE</a:t>
            </a:r>
          </a:p>
        </p:txBody>
      </p:sp>
      <p:sp>
        <p:nvSpPr>
          <p:cNvPr id="8" name="Slide Number Placeholder 9">
            <a:extLst>
              <a:ext uri="{FF2B5EF4-FFF2-40B4-BE49-F238E27FC236}">
                <a16:creationId xmlns:a16="http://schemas.microsoft.com/office/drawing/2014/main" id="{22903404-4F21-BD4E-8D70-82DF88A7B0C3}"/>
              </a:ext>
            </a:extLst>
          </p:cNvPr>
          <p:cNvSpPr>
            <a:spLocks noGrp="1"/>
          </p:cNvSpPr>
          <p:nvPr>
            <p:ph type="sldNum" sz="quarter" idx="4"/>
          </p:nvPr>
        </p:nvSpPr>
        <p:spPr>
          <a:xfrm>
            <a:off x="18386275" y="12546632"/>
            <a:ext cx="5487987" cy="730250"/>
          </a:xfrm>
          <a:prstGeom prst="rect">
            <a:avLst/>
          </a:prstGeom>
        </p:spPr>
        <p:txBody>
          <a:bodyPr vert="horz" lIns="91440" tIns="45720" rIns="91440" bIns="45720" rtlCol="0" anchor="ctr"/>
          <a:lstStyle>
            <a:lvl1pPr algn="r">
              <a:defRPr sz="3200">
                <a:solidFill>
                  <a:schemeClr val="tx1">
                    <a:lumMod val="50000"/>
                    <a:lumOff val="50000"/>
                  </a:schemeClr>
                </a:solidFill>
              </a:defRPr>
            </a:lvl1pPr>
          </a:lstStyle>
          <a:p>
            <a:fld id="{47F93D8C-A26C-F545-8967-C8D7507D6103}" type="slidenum">
              <a:rPr lang="en-US" smtClean="0"/>
              <a:pPr/>
              <a:t>‹#›</a:t>
            </a:fld>
            <a:endParaRPr lang="en-US" dirty="0"/>
          </a:p>
        </p:txBody>
      </p:sp>
      <p:sp>
        <p:nvSpPr>
          <p:cNvPr id="12" name="Text Placeholder 4">
            <a:extLst>
              <a:ext uri="{FF2B5EF4-FFF2-40B4-BE49-F238E27FC236}">
                <a16:creationId xmlns:a16="http://schemas.microsoft.com/office/drawing/2014/main" id="{6165A3D7-A56E-8646-8614-9F2387F111E4}"/>
              </a:ext>
            </a:extLst>
          </p:cNvPr>
          <p:cNvSpPr>
            <a:spLocks noGrp="1"/>
          </p:cNvSpPr>
          <p:nvPr>
            <p:ph type="body" sz="quarter" idx="12" hasCustomPrompt="1"/>
          </p:nvPr>
        </p:nvSpPr>
        <p:spPr>
          <a:xfrm>
            <a:off x="2328342" y="1386260"/>
            <a:ext cx="21602549" cy="1295276"/>
          </a:xfrm>
          <a:prstGeom prst="rect">
            <a:avLst/>
          </a:prstGeom>
        </p:spPr>
        <p:txBody>
          <a:bodyPr lIns="0" tIns="0" rIns="0" bIns="0"/>
          <a:lstStyle>
            <a:lvl1pPr marL="0" indent="0">
              <a:buNone/>
              <a:defRPr lang="en-US" sz="7200" b="0" i="0" kern="1200" baseline="0" dirty="0">
                <a:solidFill>
                  <a:srgbClr val="2C4553"/>
                </a:solidFill>
                <a:latin typeface="Metropolis Medium" charset="0"/>
                <a:ea typeface="Metropolis Medium" charset="0"/>
                <a:cs typeface="Metropolis Medium" charset="0"/>
              </a:defRPr>
            </a:lvl1pPr>
          </a:lstStyle>
          <a:p>
            <a:pPr lvl="0"/>
            <a:r>
              <a:rPr lang="en-US" dirty="0"/>
              <a:t>Slide Title Goes Here</a:t>
            </a:r>
          </a:p>
        </p:txBody>
      </p:sp>
      <p:sp>
        <p:nvSpPr>
          <p:cNvPr id="13" name="Text Placeholder 7">
            <a:extLst>
              <a:ext uri="{FF2B5EF4-FFF2-40B4-BE49-F238E27FC236}">
                <a16:creationId xmlns:a16="http://schemas.microsoft.com/office/drawing/2014/main" id="{71931148-C30E-114E-9A3B-A296E8EA8B92}"/>
              </a:ext>
            </a:extLst>
          </p:cNvPr>
          <p:cNvSpPr>
            <a:spLocks noGrp="1"/>
          </p:cNvSpPr>
          <p:nvPr>
            <p:ph type="body" sz="quarter" idx="17" hasCustomPrompt="1"/>
          </p:nvPr>
        </p:nvSpPr>
        <p:spPr>
          <a:xfrm>
            <a:off x="13036523" y="3041575"/>
            <a:ext cx="9275773" cy="864567"/>
          </a:xfrm>
          <a:prstGeom prst="rect">
            <a:avLst/>
          </a:prstGeom>
        </p:spPr>
        <p:txBody>
          <a:bodyPr anchor="ctr">
            <a:noAutofit/>
          </a:bodyPr>
          <a:lstStyle>
            <a:lvl1pPr marL="0" indent="0">
              <a:buNone/>
              <a:defRPr sz="4400" b="1" i="0">
                <a:solidFill>
                  <a:schemeClr val="tx2"/>
                </a:solidFill>
                <a:latin typeface="Metropolis" pitchFamily="2" charset="77"/>
                <a:ea typeface="Metropolis" pitchFamily="2" charset="77"/>
                <a:cs typeface="Metropolis" pitchFamily="2" charset="77"/>
              </a:defRPr>
            </a:lvl1pPr>
            <a:lvl2pPr marL="457200" indent="0">
              <a:buNone/>
              <a:defRPr sz="3600" b="0" i="0">
                <a:solidFill>
                  <a:srgbClr val="888B8D"/>
                </a:solidFill>
                <a:latin typeface="Metropolis Light" charset="0"/>
                <a:ea typeface="Metropolis Light" charset="0"/>
                <a:cs typeface="Metropolis Light" charset="0"/>
              </a:defRPr>
            </a:lvl2pPr>
            <a:lvl3pPr marL="914400" indent="0">
              <a:buNone/>
              <a:defRPr sz="3200" b="0" i="0">
                <a:solidFill>
                  <a:srgbClr val="888B8D"/>
                </a:solidFill>
                <a:latin typeface="Metropolis Light" charset="0"/>
                <a:ea typeface="Metropolis Light" charset="0"/>
                <a:cs typeface="Metropolis Light" charset="0"/>
              </a:defRPr>
            </a:lvl3pPr>
            <a:lvl4pPr marL="1371600" indent="0">
              <a:buNone/>
              <a:defRPr sz="2800" b="0" i="0">
                <a:solidFill>
                  <a:srgbClr val="888B8D"/>
                </a:solidFill>
                <a:latin typeface="Metropolis Light" charset="0"/>
                <a:ea typeface="Metropolis Light" charset="0"/>
                <a:cs typeface="Metropolis Light" charset="0"/>
              </a:defRPr>
            </a:lvl4pPr>
            <a:lvl5pPr marL="1828800" indent="0">
              <a:buNone/>
              <a:defRPr sz="2800" b="0" i="0">
                <a:solidFill>
                  <a:srgbClr val="888B8D"/>
                </a:solidFill>
                <a:latin typeface="Metropolis Light" charset="0"/>
                <a:ea typeface="Metropolis Light" charset="0"/>
                <a:cs typeface="Metropolis Light" charset="0"/>
              </a:defRPr>
            </a:lvl5pPr>
          </a:lstStyle>
          <a:p>
            <a:pPr lvl="0"/>
            <a:r>
              <a:rPr lang="en-US" dirty="0"/>
              <a:t>Where Can We Improve?</a:t>
            </a:r>
          </a:p>
        </p:txBody>
      </p:sp>
      <p:sp>
        <p:nvSpPr>
          <p:cNvPr id="15" name="Text Placeholder 7">
            <a:extLst>
              <a:ext uri="{FF2B5EF4-FFF2-40B4-BE49-F238E27FC236}">
                <a16:creationId xmlns:a16="http://schemas.microsoft.com/office/drawing/2014/main" id="{492EEC5D-16A5-8C47-8785-FE488F3E05C4}"/>
              </a:ext>
            </a:extLst>
          </p:cNvPr>
          <p:cNvSpPr>
            <a:spLocks noGrp="1"/>
          </p:cNvSpPr>
          <p:nvPr>
            <p:ph type="body" sz="quarter" idx="18" hasCustomPrompt="1"/>
          </p:nvPr>
        </p:nvSpPr>
        <p:spPr>
          <a:xfrm>
            <a:off x="13036523" y="3727374"/>
            <a:ext cx="9275773" cy="864567"/>
          </a:xfrm>
          <a:prstGeom prst="rect">
            <a:avLst/>
          </a:prstGeom>
        </p:spPr>
        <p:txBody>
          <a:bodyPr anchor="ctr">
            <a:noAutofit/>
          </a:bodyPr>
          <a:lstStyle>
            <a:lvl1pPr marL="0" indent="0">
              <a:buNone/>
              <a:defRPr sz="4000" b="0" i="0">
                <a:solidFill>
                  <a:schemeClr val="tx2"/>
                </a:solidFill>
                <a:latin typeface="Metropolis" pitchFamily="2" charset="77"/>
                <a:ea typeface="Metropolis" pitchFamily="2" charset="77"/>
                <a:cs typeface="Metropolis" pitchFamily="2" charset="77"/>
              </a:defRPr>
            </a:lvl1pPr>
            <a:lvl2pPr marL="457200" indent="0">
              <a:buNone/>
              <a:defRPr sz="3600" b="0" i="0">
                <a:solidFill>
                  <a:srgbClr val="888B8D"/>
                </a:solidFill>
                <a:latin typeface="Metropolis Light" charset="0"/>
                <a:ea typeface="Metropolis Light" charset="0"/>
                <a:cs typeface="Metropolis Light" charset="0"/>
              </a:defRPr>
            </a:lvl2pPr>
            <a:lvl3pPr marL="914400" indent="0">
              <a:buNone/>
              <a:defRPr sz="3200" b="0" i="0">
                <a:solidFill>
                  <a:srgbClr val="888B8D"/>
                </a:solidFill>
                <a:latin typeface="Metropolis Light" charset="0"/>
                <a:ea typeface="Metropolis Light" charset="0"/>
                <a:cs typeface="Metropolis Light" charset="0"/>
              </a:defRPr>
            </a:lvl3pPr>
            <a:lvl4pPr marL="1371600" indent="0">
              <a:buNone/>
              <a:defRPr sz="2800" b="0" i="0">
                <a:solidFill>
                  <a:srgbClr val="888B8D"/>
                </a:solidFill>
                <a:latin typeface="Metropolis Light" charset="0"/>
                <a:ea typeface="Metropolis Light" charset="0"/>
                <a:cs typeface="Metropolis Light" charset="0"/>
              </a:defRPr>
            </a:lvl4pPr>
            <a:lvl5pPr marL="1828800" indent="0">
              <a:buNone/>
              <a:defRPr sz="2800" b="0" i="0">
                <a:solidFill>
                  <a:srgbClr val="888B8D"/>
                </a:solidFill>
                <a:latin typeface="Metropolis Light" charset="0"/>
                <a:ea typeface="Metropolis Light" charset="0"/>
                <a:cs typeface="Metropolis Light" charset="0"/>
              </a:defRPr>
            </a:lvl5pPr>
          </a:lstStyle>
          <a:p>
            <a:pPr lvl="0"/>
            <a:r>
              <a:rPr lang="en-US" dirty="0"/>
              <a:t>Things to Keep in Mind</a:t>
            </a:r>
          </a:p>
        </p:txBody>
      </p:sp>
    </p:spTree>
    <p:extLst>
      <p:ext uri="{BB962C8B-B14F-4D97-AF65-F5344CB8AC3E}">
        <p14:creationId xmlns:p14="http://schemas.microsoft.com/office/powerpoint/2010/main" val="1352630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Worked and Didnt_column blu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03E5668-8E02-B244-80D8-532145C4061B}"/>
              </a:ext>
            </a:extLst>
          </p:cNvPr>
          <p:cNvSpPr/>
          <p:nvPr userDrawn="1"/>
        </p:nvSpPr>
        <p:spPr>
          <a:xfrm>
            <a:off x="-24126" y="0"/>
            <a:ext cx="1320800" cy="13716000"/>
          </a:xfrm>
          <a:prstGeom prst="rect">
            <a:avLst/>
          </a:prstGeom>
          <a:solidFill>
            <a:srgbClr val="5F8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a:extLst>
              <a:ext uri="{FF2B5EF4-FFF2-40B4-BE49-F238E27FC236}">
                <a16:creationId xmlns:a16="http://schemas.microsoft.com/office/drawing/2014/main" id="{A44636EB-A5F1-AB44-AD24-6C5172A99355}"/>
              </a:ext>
            </a:extLst>
          </p:cNvPr>
          <p:cNvSpPr>
            <a:spLocks noGrp="1"/>
          </p:cNvSpPr>
          <p:nvPr>
            <p:ph type="body" sz="quarter" idx="14" hasCustomPrompt="1"/>
          </p:nvPr>
        </p:nvSpPr>
        <p:spPr>
          <a:xfrm>
            <a:off x="2328865" y="4666208"/>
            <a:ext cx="9793286" cy="8095703"/>
          </a:xfrm>
          <a:prstGeom prst="rect">
            <a:avLst/>
          </a:prstGeom>
        </p:spPr>
        <p:txBody>
          <a:bodyPr numCol="1" spcCol="0">
            <a:normAutofit/>
          </a:bodyPr>
          <a:lstStyle>
            <a:lvl1pPr marL="502920" indent="-502920">
              <a:lnSpc>
                <a:spcPct val="110000"/>
              </a:lnSpc>
              <a:tabLst>
                <a:tab pos="502920" algn="l"/>
              </a:tabLst>
              <a:defRPr sz="3200" b="0" i="0">
                <a:solidFill>
                  <a:srgbClr val="888B8D"/>
                </a:solidFill>
                <a:latin typeface="Metropolis" pitchFamily="2" charset="77"/>
              </a:defRPr>
            </a:lvl1pPr>
          </a:lstStyle>
          <a:p>
            <a:pPr lvl="0"/>
            <a:r>
              <a:rPr lang="en-US" dirty="0"/>
              <a:t>Place your positive comments here</a:t>
            </a:r>
          </a:p>
          <a:p>
            <a:pPr lvl="0"/>
            <a:endParaRPr lang="en-US" dirty="0"/>
          </a:p>
          <a:p>
            <a:pPr lvl="0"/>
            <a:endParaRPr lang="en-US" dirty="0"/>
          </a:p>
          <a:p>
            <a:pPr lvl="0"/>
            <a:endParaRPr lang="en-US" dirty="0"/>
          </a:p>
          <a:p>
            <a:pPr lvl="0"/>
            <a:endParaRPr lang="en-US" dirty="0"/>
          </a:p>
        </p:txBody>
      </p:sp>
      <p:sp>
        <p:nvSpPr>
          <p:cNvPr id="15" name="Text Placeholder 13">
            <a:extLst>
              <a:ext uri="{FF2B5EF4-FFF2-40B4-BE49-F238E27FC236}">
                <a16:creationId xmlns:a16="http://schemas.microsoft.com/office/drawing/2014/main" id="{1E3CD949-6642-2B49-A160-EFD41F9FA949}"/>
              </a:ext>
            </a:extLst>
          </p:cNvPr>
          <p:cNvSpPr>
            <a:spLocks noGrp="1"/>
          </p:cNvSpPr>
          <p:nvPr>
            <p:ph type="body" sz="quarter" idx="15" hasCustomPrompt="1"/>
          </p:nvPr>
        </p:nvSpPr>
        <p:spPr>
          <a:xfrm>
            <a:off x="13036524" y="4666208"/>
            <a:ext cx="9886255" cy="8095703"/>
          </a:xfrm>
          <a:prstGeom prst="rect">
            <a:avLst/>
          </a:prstGeom>
        </p:spPr>
        <p:txBody>
          <a:bodyPr>
            <a:normAutofit/>
          </a:bodyPr>
          <a:lstStyle>
            <a:lvl1pPr marL="502920" indent="-502920">
              <a:lnSpc>
                <a:spcPct val="110000"/>
              </a:lnSpc>
              <a:tabLst>
                <a:tab pos="502920" algn="l"/>
              </a:tabLst>
              <a:defRPr sz="3200" b="0" i="0">
                <a:solidFill>
                  <a:srgbClr val="888B8D"/>
                </a:solidFill>
                <a:latin typeface="Metropolis" pitchFamily="2" charset="77"/>
              </a:defRPr>
            </a:lvl1pPr>
          </a:lstStyle>
          <a:p>
            <a:pPr lvl="0"/>
            <a:r>
              <a:rPr lang="en-US" dirty="0"/>
              <a:t>Place your negative comments here</a:t>
            </a:r>
          </a:p>
        </p:txBody>
      </p:sp>
      <p:sp>
        <p:nvSpPr>
          <p:cNvPr id="11" name="Text Placeholder 4">
            <a:extLst>
              <a:ext uri="{FF2B5EF4-FFF2-40B4-BE49-F238E27FC236}">
                <a16:creationId xmlns:a16="http://schemas.microsoft.com/office/drawing/2014/main" id="{3C4ACDB4-5BD6-0D4F-8089-EE9B7C009F4E}"/>
              </a:ext>
            </a:extLst>
          </p:cNvPr>
          <p:cNvSpPr>
            <a:spLocks noGrp="1"/>
          </p:cNvSpPr>
          <p:nvPr>
            <p:ph type="body" sz="quarter" idx="16"/>
          </p:nvPr>
        </p:nvSpPr>
        <p:spPr>
          <a:xfrm rot="16200000">
            <a:off x="-6118412" y="6213810"/>
            <a:ext cx="13724608" cy="1296988"/>
          </a:xfrm>
          <a:prstGeom prst="rect">
            <a:avLst/>
          </a:prstGeom>
          <a:noFill/>
        </p:spPr>
        <p:txBody>
          <a:bodyPr anchor="ctr"/>
          <a:lstStyle>
            <a:lvl1pPr marL="0" indent="0" algn="ctr">
              <a:buNone/>
              <a:defRPr lang="en-US" sz="6600" b="0" i="0" kern="1200" baseline="0" dirty="0">
                <a:solidFill>
                  <a:schemeClr val="bg1"/>
                </a:solidFill>
                <a:latin typeface="Metropolis Medium" charset="0"/>
                <a:ea typeface="Metropolis Medium" charset="0"/>
                <a:cs typeface="Metropolis Medium" charset="0"/>
              </a:defRPr>
            </a:lvl1pPr>
          </a:lstStyle>
          <a:p>
            <a:pPr lvl="0"/>
            <a:r>
              <a:rPr lang="en-US" dirty="0"/>
              <a:t>SECTION HERE</a:t>
            </a:r>
          </a:p>
        </p:txBody>
      </p:sp>
      <p:sp>
        <p:nvSpPr>
          <p:cNvPr id="9" name="Slide Number Placeholder 9">
            <a:extLst>
              <a:ext uri="{FF2B5EF4-FFF2-40B4-BE49-F238E27FC236}">
                <a16:creationId xmlns:a16="http://schemas.microsoft.com/office/drawing/2014/main" id="{77D0601D-2899-7544-BA31-4B34C4B2AD20}"/>
              </a:ext>
            </a:extLst>
          </p:cNvPr>
          <p:cNvSpPr>
            <a:spLocks noGrp="1"/>
          </p:cNvSpPr>
          <p:nvPr>
            <p:ph type="sldNum" sz="quarter" idx="4"/>
          </p:nvPr>
        </p:nvSpPr>
        <p:spPr>
          <a:xfrm>
            <a:off x="18386275" y="12546632"/>
            <a:ext cx="5487987" cy="730250"/>
          </a:xfrm>
          <a:prstGeom prst="rect">
            <a:avLst/>
          </a:prstGeom>
        </p:spPr>
        <p:txBody>
          <a:bodyPr vert="horz" lIns="91440" tIns="45720" rIns="91440" bIns="45720" rtlCol="0" anchor="ctr"/>
          <a:lstStyle>
            <a:lvl1pPr algn="r">
              <a:defRPr sz="3200">
                <a:solidFill>
                  <a:schemeClr val="tx1">
                    <a:lumMod val="50000"/>
                    <a:lumOff val="50000"/>
                  </a:schemeClr>
                </a:solidFill>
              </a:defRPr>
            </a:lvl1pPr>
          </a:lstStyle>
          <a:p>
            <a:fld id="{47F93D8C-A26C-F545-8967-C8D7507D6103}" type="slidenum">
              <a:rPr lang="en-US" smtClean="0"/>
              <a:pPr/>
              <a:t>‹#›</a:t>
            </a:fld>
            <a:endParaRPr lang="en-US" dirty="0"/>
          </a:p>
        </p:txBody>
      </p:sp>
      <p:sp>
        <p:nvSpPr>
          <p:cNvPr id="16" name="Text Placeholder 4">
            <a:extLst>
              <a:ext uri="{FF2B5EF4-FFF2-40B4-BE49-F238E27FC236}">
                <a16:creationId xmlns:a16="http://schemas.microsoft.com/office/drawing/2014/main" id="{84E357F8-BACC-9843-AD8D-E8582A4EA713}"/>
              </a:ext>
            </a:extLst>
          </p:cNvPr>
          <p:cNvSpPr>
            <a:spLocks noGrp="1"/>
          </p:cNvSpPr>
          <p:nvPr>
            <p:ph type="body" sz="quarter" idx="12" hasCustomPrompt="1"/>
          </p:nvPr>
        </p:nvSpPr>
        <p:spPr>
          <a:xfrm>
            <a:off x="2328342" y="1386260"/>
            <a:ext cx="21602549" cy="1295276"/>
          </a:xfrm>
          <a:prstGeom prst="rect">
            <a:avLst/>
          </a:prstGeom>
        </p:spPr>
        <p:txBody>
          <a:bodyPr lIns="0" tIns="0" rIns="0" bIns="0"/>
          <a:lstStyle>
            <a:lvl1pPr marL="0" indent="0">
              <a:buNone/>
              <a:defRPr lang="en-US" sz="7200" b="0" i="0" kern="1200" baseline="0" dirty="0">
                <a:solidFill>
                  <a:srgbClr val="2C4553"/>
                </a:solidFill>
                <a:latin typeface="Metropolis Medium" charset="0"/>
                <a:ea typeface="Metropolis Medium" charset="0"/>
                <a:cs typeface="Metropolis Medium" charset="0"/>
              </a:defRPr>
            </a:lvl1pPr>
          </a:lstStyle>
          <a:p>
            <a:pPr lvl="0"/>
            <a:r>
              <a:rPr lang="en-US" dirty="0"/>
              <a:t>Slide Title Goes Here</a:t>
            </a:r>
          </a:p>
        </p:txBody>
      </p:sp>
      <p:sp>
        <p:nvSpPr>
          <p:cNvPr id="17" name="Text Placeholder 7">
            <a:extLst>
              <a:ext uri="{FF2B5EF4-FFF2-40B4-BE49-F238E27FC236}">
                <a16:creationId xmlns:a16="http://schemas.microsoft.com/office/drawing/2014/main" id="{4BA6159E-B6E1-094F-ACD3-376A2C64F604}"/>
              </a:ext>
            </a:extLst>
          </p:cNvPr>
          <p:cNvSpPr>
            <a:spLocks noGrp="1"/>
          </p:cNvSpPr>
          <p:nvPr>
            <p:ph type="body" sz="quarter" idx="17" hasCustomPrompt="1"/>
          </p:nvPr>
        </p:nvSpPr>
        <p:spPr>
          <a:xfrm>
            <a:off x="2328342" y="3041575"/>
            <a:ext cx="9275773" cy="864567"/>
          </a:xfrm>
          <a:prstGeom prst="rect">
            <a:avLst/>
          </a:prstGeom>
        </p:spPr>
        <p:txBody>
          <a:bodyPr anchor="ctr">
            <a:noAutofit/>
          </a:bodyPr>
          <a:lstStyle>
            <a:lvl1pPr marL="0" indent="0">
              <a:buNone/>
              <a:defRPr sz="4400" b="1" i="0">
                <a:solidFill>
                  <a:srgbClr val="5F8FB4"/>
                </a:solidFill>
                <a:latin typeface="Metropolis" pitchFamily="2" charset="77"/>
                <a:ea typeface="Metropolis" pitchFamily="2" charset="77"/>
                <a:cs typeface="Metropolis" pitchFamily="2" charset="77"/>
              </a:defRPr>
            </a:lvl1pPr>
            <a:lvl2pPr marL="457200" indent="0">
              <a:buNone/>
              <a:defRPr sz="3600" b="0" i="0">
                <a:solidFill>
                  <a:srgbClr val="888B8D"/>
                </a:solidFill>
                <a:latin typeface="Metropolis Light" charset="0"/>
                <a:ea typeface="Metropolis Light" charset="0"/>
                <a:cs typeface="Metropolis Light" charset="0"/>
              </a:defRPr>
            </a:lvl2pPr>
            <a:lvl3pPr marL="914400" indent="0">
              <a:buNone/>
              <a:defRPr sz="3200" b="0" i="0">
                <a:solidFill>
                  <a:srgbClr val="888B8D"/>
                </a:solidFill>
                <a:latin typeface="Metropolis Light" charset="0"/>
                <a:ea typeface="Metropolis Light" charset="0"/>
                <a:cs typeface="Metropolis Light" charset="0"/>
              </a:defRPr>
            </a:lvl3pPr>
            <a:lvl4pPr marL="1371600" indent="0">
              <a:buNone/>
              <a:defRPr sz="2800" b="0" i="0">
                <a:solidFill>
                  <a:srgbClr val="888B8D"/>
                </a:solidFill>
                <a:latin typeface="Metropolis Light" charset="0"/>
                <a:ea typeface="Metropolis Light" charset="0"/>
                <a:cs typeface="Metropolis Light" charset="0"/>
              </a:defRPr>
            </a:lvl4pPr>
            <a:lvl5pPr marL="1828800" indent="0">
              <a:buNone/>
              <a:defRPr sz="2800" b="0" i="0">
                <a:solidFill>
                  <a:srgbClr val="888B8D"/>
                </a:solidFill>
                <a:latin typeface="Metropolis Light" charset="0"/>
                <a:ea typeface="Metropolis Light" charset="0"/>
                <a:cs typeface="Metropolis Light" charset="0"/>
              </a:defRPr>
            </a:lvl5pPr>
          </a:lstStyle>
          <a:p>
            <a:pPr lvl="0"/>
            <a:r>
              <a:rPr lang="en-US" dirty="0"/>
              <a:t>What Worked:</a:t>
            </a:r>
          </a:p>
        </p:txBody>
      </p:sp>
      <p:sp>
        <p:nvSpPr>
          <p:cNvPr id="18" name="Text Placeholder 7">
            <a:extLst>
              <a:ext uri="{FF2B5EF4-FFF2-40B4-BE49-F238E27FC236}">
                <a16:creationId xmlns:a16="http://schemas.microsoft.com/office/drawing/2014/main" id="{4E915122-989D-2F4A-A332-7EA865B460B9}"/>
              </a:ext>
            </a:extLst>
          </p:cNvPr>
          <p:cNvSpPr>
            <a:spLocks noGrp="1"/>
          </p:cNvSpPr>
          <p:nvPr>
            <p:ph type="body" sz="quarter" idx="18" hasCustomPrompt="1"/>
          </p:nvPr>
        </p:nvSpPr>
        <p:spPr>
          <a:xfrm>
            <a:off x="2328342" y="3727374"/>
            <a:ext cx="9275773" cy="864567"/>
          </a:xfrm>
          <a:prstGeom prst="rect">
            <a:avLst/>
          </a:prstGeom>
        </p:spPr>
        <p:txBody>
          <a:bodyPr anchor="ctr">
            <a:noAutofit/>
          </a:bodyPr>
          <a:lstStyle>
            <a:lvl1pPr marL="0" indent="0">
              <a:buNone/>
              <a:defRPr sz="4000" b="0" i="0">
                <a:solidFill>
                  <a:srgbClr val="5F8FB4"/>
                </a:solidFill>
                <a:latin typeface="Metropolis" pitchFamily="2" charset="77"/>
                <a:ea typeface="Metropolis" pitchFamily="2" charset="77"/>
                <a:cs typeface="Metropolis" pitchFamily="2" charset="77"/>
              </a:defRPr>
            </a:lvl1pPr>
            <a:lvl2pPr marL="457200" indent="0">
              <a:buNone/>
              <a:defRPr sz="3600" b="0" i="0">
                <a:solidFill>
                  <a:srgbClr val="888B8D"/>
                </a:solidFill>
                <a:latin typeface="Metropolis Light" charset="0"/>
                <a:ea typeface="Metropolis Light" charset="0"/>
                <a:cs typeface="Metropolis Light" charset="0"/>
              </a:defRPr>
            </a:lvl2pPr>
            <a:lvl3pPr marL="914400" indent="0">
              <a:buNone/>
              <a:defRPr sz="3200" b="0" i="0">
                <a:solidFill>
                  <a:srgbClr val="888B8D"/>
                </a:solidFill>
                <a:latin typeface="Metropolis Light" charset="0"/>
                <a:ea typeface="Metropolis Light" charset="0"/>
                <a:cs typeface="Metropolis Light" charset="0"/>
              </a:defRPr>
            </a:lvl3pPr>
            <a:lvl4pPr marL="1371600" indent="0">
              <a:buNone/>
              <a:defRPr sz="2800" b="0" i="0">
                <a:solidFill>
                  <a:srgbClr val="888B8D"/>
                </a:solidFill>
                <a:latin typeface="Metropolis Light" charset="0"/>
                <a:ea typeface="Metropolis Light" charset="0"/>
                <a:cs typeface="Metropolis Light" charset="0"/>
              </a:defRPr>
            </a:lvl4pPr>
            <a:lvl5pPr marL="1828800" indent="0">
              <a:buNone/>
              <a:defRPr sz="2800" b="0" i="0">
                <a:solidFill>
                  <a:srgbClr val="888B8D"/>
                </a:solidFill>
                <a:latin typeface="Metropolis Light" charset="0"/>
                <a:ea typeface="Metropolis Light" charset="0"/>
                <a:cs typeface="Metropolis Light" charset="0"/>
              </a:defRPr>
            </a:lvl5pPr>
          </a:lstStyle>
          <a:p>
            <a:pPr lvl="0"/>
            <a:r>
              <a:rPr lang="en-US" dirty="0"/>
              <a:t>Pre-Program &amp; Onsite</a:t>
            </a:r>
          </a:p>
        </p:txBody>
      </p:sp>
      <p:sp>
        <p:nvSpPr>
          <p:cNvPr id="19" name="Text Placeholder 7">
            <a:extLst>
              <a:ext uri="{FF2B5EF4-FFF2-40B4-BE49-F238E27FC236}">
                <a16:creationId xmlns:a16="http://schemas.microsoft.com/office/drawing/2014/main" id="{E460B5C7-6A94-4444-BD28-464F2952F91D}"/>
              </a:ext>
            </a:extLst>
          </p:cNvPr>
          <p:cNvSpPr>
            <a:spLocks noGrp="1"/>
          </p:cNvSpPr>
          <p:nvPr>
            <p:ph type="body" sz="quarter" idx="19" hasCustomPrompt="1"/>
          </p:nvPr>
        </p:nvSpPr>
        <p:spPr>
          <a:xfrm>
            <a:off x="13036523" y="3041575"/>
            <a:ext cx="9275773" cy="864567"/>
          </a:xfrm>
          <a:prstGeom prst="rect">
            <a:avLst/>
          </a:prstGeom>
        </p:spPr>
        <p:txBody>
          <a:bodyPr anchor="ctr">
            <a:noAutofit/>
          </a:bodyPr>
          <a:lstStyle>
            <a:lvl1pPr marL="0" indent="0">
              <a:buNone/>
              <a:defRPr sz="4400" b="1" i="0">
                <a:solidFill>
                  <a:srgbClr val="5F8FB4"/>
                </a:solidFill>
                <a:latin typeface="Metropolis" pitchFamily="2" charset="77"/>
                <a:ea typeface="Metropolis" pitchFamily="2" charset="77"/>
                <a:cs typeface="Metropolis" pitchFamily="2" charset="77"/>
              </a:defRPr>
            </a:lvl1pPr>
            <a:lvl2pPr marL="457200" indent="0">
              <a:buNone/>
              <a:defRPr sz="3600" b="0" i="0">
                <a:solidFill>
                  <a:srgbClr val="888B8D"/>
                </a:solidFill>
                <a:latin typeface="Metropolis Light" charset="0"/>
                <a:ea typeface="Metropolis Light" charset="0"/>
                <a:cs typeface="Metropolis Light" charset="0"/>
              </a:defRPr>
            </a:lvl2pPr>
            <a:lvl3pPr marL="914400" indent="0">
              <a:buNone/>
              <a:defRPr sz="3200" b="0" i="0">
                <a:solidFill>
                  <a:srgbClr val="888B8D"/>
                </a:solidFill>
                <a:latin typeface="Metropolis Light" charset="0"/>
                <a:ea typeface="Metropolis Light" charset="0"/>
                <a:cs typeface="Metropolis Light" charset="0"/>
              </a:defRPr>
            </a:lvl3pPr>
            <a:lvl4pPr marL="1371600" indent="0">
              <a:buNone/>
              <a:defRPr sz="2800" b="0" i="0">
                <a:solidFill>
                  <a:srgbClr val="888B8D"/>
                </a:solidFill>
                <a:latin typeface="Metropolis Light" charset="0"/>
                <a:ea typeface="Metropolis Light" charset="0"/>
                <a:cs typeface="Metropolis Light" charset="0"/>
              </a:defRPr>
            </a:lvl4pPr>
            <a:lvl5pPr marL="1828800" indent="0">
              <a:buNone/>
              <a:defRPr sz="2800" b="0" i="0">
                <a:solidFill>
                  <a:srgbClr val="888B8D"/>
                </a:solidFill>
                <a:latin typeface="Metropolis Light" charset="0"/>
                <a:ea typeface="Metropolis Light" charset="0"/>
                <a:cs typeface="Metropolis Light" charset="0"/>
              </a:defRPr>
            </a:lvl5pPr>
          </a:lstStyle>
          <a:p>
            <a:pPr lvl="0"/>
            <a:r>
              <a:rPr lang="en-US" dirty="0"/>
              <a:t>What Didn’t Work:</a:t>
            </a:r>
          </a:p>
        </p:txBody>
      </p:sp>
      <p:sp>
        <p:nvSpPr>
          <p:cNvPr id="20" name="Text Placeholder 7">
            <a:extLst>
              <a:ext uri="{FF2B5EF4-FFF2-40B4-BE49-F238E27FC236}">
                <a16:creationId xmlns:a16="http://schemas.microsoft.com/office/drawing/2014/main" id="{040E432F-9FEE-1044-82BD-ECBCB85D469F}"/>
              </a:ext>
            </a:extLst>
          </p:cNvPr>
          <p:cNvSpPr>
            <a:spLocks noGrp="1"/>
          </p:cNvSpPr>
          <p:nvPr>
            <p:ph type="body" sz="quarter" idx="20" hasCustomPrompt="1"/>
          </p:nvPr>
        </p:nvSpPr>
        <p:spPr>
          <a:xfrm>
            <a:off x="13036523" y="3727374"/>
            <a:ext cx="9275773" cy="864567"/>
          </a:xfrm>
          <a:prstGeom prst="rect">
            <a:avLst/>
          </a:prstGeom>
        </p:spPr>
        <p:txBody>
          <a:bodyPr anchor="ctr">
            <a:noAutofit/>
          </a:bodyPr>
          <a:lstStyle>
            <a:lvl1pPr marL="0" indent="0">
              <a:buNone/>
              <a:defRPr sz="4000" b="0" i="0">
                <a:solidFill>
                  <a:srgbClr val="5F8FB4"/>
                </a:solidFill>
                <a:latin typeface="Metropolis" pitchFamily="2" charset="77"/>
                <a:ea typeface="Metropolis" pitchFamily="2" charset="77"/>
                <a:cs typeface="Metropolis" pitchFamily="2" charset="77"/>
              </a:defRPr>
            </a:lvl1pPr>
            <a:lvl2pPr marL="457200" indent="0">
              <a:buNone/>
              <a:defRPr sz="3600" b="0" i="0">
                <a:solidFill>
                  <a:srgbClr val="888B8D"/>
                </a:solidFill>
                <a:latin typeface="Metropolis Light" charset="0"/>
                <a:ea typeface="Metropolis Light" charset="0"/>
                <a:cs typeface="Metropolis Light" charset="0"/>
              </a:defRPr>
            </a:lvl2pPr>
            <a:lvl3pPr marL="914400" indent="0">
              <a:buNone/>
              <a:defRPr sz="3200" b="0" i="0">
                <a:solidFill>
                  <a:srgbClr val="888B8D"/>
                </a:solidFill>
                <a:latin typeface="Metropolis Light" charset="0"/>
                <a:ea typeface="Metropolis Light" charset="0"/>
                <a:cs typeface="Metropolis Light" charset="0"/>
              </a:defRPr>
            </a:lvl3pPr>
            <a:lvl4pPr marL="1371600" indent="0">
              <a:buNone/>
              <a:defRPr sz="2800" b="0" i="0">
                <a:solidFill>
                  <a:srgbClr val="888B8D"/>
                </a:solidFill>
                <a:latin typeface="Metropolis Light" charset="0"/>
                <a:ea typeface="Metropolis Light" charset="0"/>
                <a:cs typeface="Metropolis Light" charset="0"/>
              </a:defRPr>
            </a:lvl4pPr>
            <a:lvl5pPr marL="1828800" indent="0">
              <a:buNone/>
              <a:defRPr sz="2800" b="0" i="0">
                <a:solidFill>
                  <a:srgbClr val="888B8D"/>
                </a:solidFill>
                <a:latin typeface="Metropolis Light" charset="0"/>
                <a:ea typeface="Metropolis Light" charset="0"/>
                <a:cs typeface="Metropolis Light" charset="0"/>
              </a:defRPr>
            </a:lvl5pPr>
          </a:lstStyle>
          <a:p>
            <a:pPr lvl="0"/>
            <a:r>
              <a:rPr lang="en-US" dirty="0"/>
              <a:t>Pre-Program &amp; Onsite</a:t>
            </a:r>
          </a:p>
        </p:txBody>
      </p:sp>
    </p:spTree>
    <p:extLst>
      <p:ext uri="{BB962C8B-B14F-4D97-AF65-F5344CB8AC3E}">
        <p14:creationId xmlns:p14="http://schemas.microsoft.com/office/powerpoint/2010/main" val="1383499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Worked and Didnt_column blue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03E5668-8E02-B244-80D8-532145C4061B}"/>
              </a:ext>
            </a:extLst>
          </p:cNvPr>
          <p:cNvSpPr/>
          <p:nvPr userDrawn="1"/>
        </p:nvSpPr>
        <p:spPr>
          <a:xfrm>
            <a:off x="-24126" y="0"/>
            <a:ext cx="1320800" cy="13716000"/>
          </a:xfrm>
          <a:prstGeom prst="rect">
            <a:avLst/>
          </a:prstGeom>
          <a:solidFill>
            <a:srgbClr val="5F8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a:extLst>
              <a:ext uri="{FF2B5EF4-FFF2-40B4-BE49-F238E27FC236}">
                <a16:creationId xmlns:a16="http://schemas.microsoft.com/office/drawing/2014/main" id="{A44636EB-A5F1-AB44-AD24-6C5172A99355}"/>
              </a:ext>
            </a:extLst>
          </p:cNvPr>
          <p:cNvSpPr>
            <a:spLocks noGrp="1"/>
          </p:cNvSpPr>
          <p:nvPr>
            <p:ph type="body" sz="quarter" idx="14" hasCustomPrompt="1"/>
          </p:nvPr>
        </p:nvSpPr>
        <p:spPr>
          <a:xfrm>
            <a:off x="2328865" y="4666208"/>
            <a:ext cx="9793286" cy="8095703"/>
          </a:xfrm>
          <a:prstGeom prst="rect">
            <a:avLst/>
          </a:prstGeom>
        </p:spPr>
        <p:txBody>
          <a:bodyPr numCol="1" spcCol="0">
            <a:normAutofit/>
          </a:bodyPr>
          <a:lstStyle>
            <a:lvl1pPr marL="502920" indent="-502920">
              <a:lnSpc>
                <a:spcPct val="110000"/>
              </a:lnSpc>
              <a:tabLst>
                <a:tab pos="502920" algn="l"/>
              </a:tabLst>
              <a:defRPr sz="3200" b="0" i="0">
                <a:solidFill>
                  <a:srgbClr val="888B8D"/>
                </a:solidFill>
                <a:latin typeface="Metropolis" pitchFamily="2" charset="77"/>
              </a:defRPr>
            </a:lvl1pPr>
          </a:lstStyle>
          <a:p>
            <a:pPr lvl="0"/>
            <a:r>
              <a:rPr lang="en-US" dirty="0"/>
              <a:t>Place your positive comments here</a:t>
            </a:r>
          </a:p>
          <a:p>
            <a:pPr lvl="0"/>
            <a:endParaRPr lang="en-US" dirty="0"/>
          </a:p>
          <a:p>
            <a:pPr lvl="0"/>
            <a:endParaRPr lang="en-US" dirty="0"/>
          </a:p>
          <a:p>
            <a:pPr lvl="0"/>
            <a:endParaRPr lang="en-US" dirty="0"/>
          </a:p>
          <a:p>
            <a:pPr lvl="0"/>
            <a:endParaRPr lang="en-US" dirty="0"/>
          </a:p>
        </p:txBody>
      </p:sp>
      <p:sp>
        <p:nvSpPr>
          <p:cNvPr id="15" name="Text Placeholder 13">
            <a:extLst>
              <a:ext uri="{FF2B5EF4-FFF2-40B4-BE49-F238E27FC236}">
                <a16:creationId xmlns:a16="http://schemas.microsoft.com/office/drawing/2014/main" id="{1E3CD949-6642-2B49-A160-EFD41F9FA949}"/>
              </a:ext>
            </a:extLst>
          </p:cNvPr>
          <p:cNvSpPr>
            <a:spLocks noGrp="1"/>
          </p:cNvSpPr>
          <p:nvPr>
            <p:ph type="body" sz="quarter" idx="15" hasCustomPrompt="1"/>
          </p:nvPr>
        </p:nvSpPr>
        <p:spPr>
          <a:xfrm>
            <a:off x="13036524" y="4666209"/>
            <a:ext cx="9886255" cy="8095702"/>
          </a:xfrm>
          <a:prstGeom prst="rect">
            <a:avLst/>
          </a:prstGeom>
        </p:spPr>
        <p:txBody>
          <a:bodyPr>
            <a:normAutofit/>
          </a:bodyPr>
          <a:lstStyle>
            <a:lvl1pPr marL="502920" indent="-502920">
              <a:lnSpc>
                <a:spcPct val="110000"/>
              </a:lnSpc>
              <a:tabLst>
                <a:tab pos="502920" algn="l"/>
              </a:tabLst>
              <a:defRPr sz="3200" b="0" i="0">
                <a:solidFill>
                  <a:srgbClr val="888B8D"/>
                </a:solidFill>
                <a:latin typeface="Metropolis" pitchFamily="2" charset="77"/>
              </a:defRPr>
            </a:lvl1pPr>
          </a:lstStyle>
          <a:p>
            <a:pPr lvl="0"/>
            <a:r>
              <a:rPr lang="en-US" dirty="0"/>
              <a:t>Place your negative comments here</a:t>
            </a:r>
          </a:p>
        </p:txBody>
      </p:sp>
      <p:sp>
        <p:nvSpPr>
          <p:cNvPr id="11" name="Text Placeholder 4">
            <a:extLst>
              <a:ext uri="{FF2B5EF4-FFF2-40B4-BE49-F238E27FC236}">
                <a16:creationId xmlns:a16="http://schemas.microsoft.com/office/drawing/2014/main" id="{3C4ACDB4-5BD6-0D4F-8089-EE9B7C009F4E}"/>
              </a:ext>
            </a:extLst>
          </p:cNvPr>
          <p:cNvSpPr>
            <a:spLocks noGrp="1"/>
          </p:cNvSpPr>
          <p:nvPr>
            <p:ph type="body" sz="quarter" idx="16"/>
          </p:nvPr>
        </p:nvSpPr>
        <p:spPr>
          <a:xfrm rot="16200000">
            <a:off x="-6118412" y="6213810"/>
            <a:ext cx="13724608" cy="1296988"/>
          </a:xfrm>
          <a:prstGeom prst="rect">
            <a:avLst/>
          </a:prstGeom>
          <a:noFill/>
        </p:spPr>
        <p:txBody>
          <a:bodyPr anchor="ctr"/>
          <a:lstStyle>
            <a:lvl1pPr marL="0" indent="0" algn="ctr">
              <a:buNone/>
              <a:defRPr lang="en-US" sz="6600" b="0" i="0" kern="1200" baseline="0" dirty="0">
                <a:solidFill>
                  <a:schemeClr val="bg1"/>
                </a:solidFill>
                <a:latin typeface="Metropolis Medium" charset="0"/>
                <a:ea typeface="Metropolis Medium" charset="0"/>
                <a:cs typeface="Metropolis Medium" charset="0"/>
              </a:defRPr>
            </a:lvl1pPr>
          </a:lstStyle>
          <a:p>
            <a:pPr lvl="0"/>
            <a:r>
              <a:rPr lang="en-US" dirty="0"/>
              <a:t>SECTION HERE</a:t>
            </a:r>
          </a:p>
        </p:txBody>
      </p:sp>
      <p:sp>
        <p:nvSpPr>
          <p:cNvPr id="9" name="Slide Number Placeholder 9">
            <a:extLst>
              <a:ext uri="{FF2B5EF4-FFF2-40B4-BE49-F238E27FC236}">
                <a16:creationId xmlns:a16="http://schemas.microsoft.com/office/drawing/2014/main" id="{1816C2EC-5D34-1440-B234-CDC2A7F7AC68}"/>
              </a:ext>
            </a:extLst>
          </p:cNvPr>
          <p:cNvSpPr>
            <a:spLocks noGrp="1"/>
          </p:cNvSpPr>
          <p:nvPr>
            <p:ph type="sldNum" sz="quarter" idx="4"/>
          </p:nvPr>
        </p:nvSpPr>
        <p:spPr>
          <a:xfrm>
            <a:off x="18386275" y="12546632"/>
            <a:ext cx="5487987" cy="730250"/>
          </a:xfrm>
          <a:prstGeom prst="rect">
            <a:avLst/>
          </a:prstGeom>
        </p:spPr>
        <p:txBody>
          <a:bodyPr vert="horz" lIns="91440" tIns="45720" rIns="91440" bIns="45720" rtlCol="0" anchor="ctr"/>
          <a:lstStyle>
            <a:lvl1pPr algn="r">
              <a:defRPr sz="3200">
                <a:solidFill>
                  <a:schemeClr val="tx1">
                    <a:lumMod val="50000"/>
                    <a:lumOff val="50000"/>
                  </a:schemeClr>
                </a:solidFill>
              </a:defRPr>
            </a:lvl1pPr>
          </a:lstStyle>
          <a:p>
            <a:fld id="{47F93D8C-A26C-F545-8967-C8D7507D6103}" type="slidenum">
              <a:rPr lang="en-US" smtClean="0"/>
              <a:pPr/>
              <a:t>‹#›</a:t>
            </a:fld>
            <a:endParaRPr lang="en-US" dirty="0"/>
          </a:p>
        </p:txBody>
      </p:sp>
      <p:sp>
        <p:nvSpPr>
          <p:cNvPr id="16" name="Text Placeholder 4">
            <a:extLst>
              <a:ext uri="{FF2B5EF4-FFF2-40B4-BE49-F238E27FC236}">
                <a16:creationId xmlns:a16="http://schemas.microsoft.com/office/drawing/2014/main" id="{87DBAF4D-965B-8F4E-9AAA-FFBDAC915D1D}"/>
              </a:ext>
            </a:extLst>
          </p:cNvPr>
          <p:cNvSpPr>
            <a:spLocks noGrp="1"/>
          </p:cNvSpPr>
          <p:nvPr>
            <p:ph type="body" sz="quarter" idx="12" hasCustomPrompt="1"/>
          </p:nvPr>
        </p:nvSpPr>
        <p:spPr>
          <a:xfrm>
            <a:off x="2328342" y="1386260"/>
            <a:ext cx="21602549" cy="1295276"/>
          </a:xfrm>
          <a:prstGeom prst="rect">
            <a:avLst/>
          </a:prstGeom>
        </p:spPr>
        <p:txBody>
          <a:bodyPr lIns="0" tIns="0" rIns="0" bIns="0"/>
          <a:lstStyle>
            <a:lvl1pPr marL="0" indent="0">
              <a:buNone/>
              <a:defRPr lang="en-US" sz="7200" b="0" i="0" kern="1200" baseline="0" dirty="0">
                <a:solidFill>
                  <a:srgbClr val="2C4553"/>
                </a:solidFill>
                <a:latin typeface="Metropolis Medium" charset="0"/>
                <a:ea typeface="Metropolis Medium" charset="0"/>
                <a:cs typeface="Metropolis Medium" charset="0"/>
              </a:defRPr>
            </a:lvl1pPr>
          </a:lstStyle>
          <a:p>
            <a:pPr lvl="0"/>
            <a:r>
              <a:rPr lang="en-US" dirty="0"/>
              <a:t>Slide Title Goes Here</a:t>
            </a:r>
          </a:p>
        </p:txBody>
      </p:sp>
      <p:sp>
        <p:nvSpPr>
          <p:cNvPr id="17" name="Text Placeholder 7">
            <a:extLst>
              <a:ext uri="{FF2B5EF4-FFF2-40B4-BE49-F238E27FC236}">
                <a16:creationId xmlns:a16="http://schemas.microsoft.com/office/drawing/2014/main" id="{06F096AD-A235-1F42-BCAA-425FF9ED741E}"/>
              </a:ext>
            </a:extLst>
          </p:cNvPr>
          <p:cNvSpPr>
            <a:spLocks noGrp="1"/>
          </p:cNvSpPr>
          <p:nvPr>
            <p:ph type="body" sz="quarter" idx="17" hasCustomPrompt="1"/>
          </p:nvPr>
        </p:nvSpPr>
        <p:spPr>
          <a:xfrm>
            <a:off x="2328342" y="3041575"/>
            <a:ext cx="9275773" cy="864567"/>
          </a:xfrm>
          <a:prstGeom prst="rect">
            <a:avLst/>
          </a:prstGeom>
        </p:spPr>
        <p:txBody>
          <a:bodyPr anchor="ctr">
            <a:noAutofit/>
          </a:bodyPr>
          <a:lstStyle>
            <a:lvl1pPr marL="0" indent="0">
              <a:buNone/>
              <a:defRPr sz="4400" b="1" i="0">
                <a:solidFill>
                  <a:srgbClr val="5F8FB4"/>
                </a:solidFill>
                <a:latin typeface="Metropolis" pitchFamily="2" charset="77"/>
                <a:ea typeface="Metropolis" pitchFamily="2" charset="77"/>
                <a:cs typeface="Metropolis" pitchFamily="2" charset="77"/>
              </a:defRPr>
            </a:lvl1pPr>
            <a:lvl2pPr marL="457200" indent="0">
              <a:buNone/>
              <a:defRPr sz="3600" b="0" i="0">
                <a:solidFill>
                  <a:srgbClr val="888B8D"/>
                </a:solidFill>
                <a:latin typeface="Metropolis Light" charset="0"/>
                <a:ea typeface="Metropolis Light" charset="0"/>
                <a:cs typeface="Metropolis Light" charset="0"/>
              </a:defRPr>
            </a:lvl2pPr>
            <a:lvl3pPr marL="914400" indent="0">
              <a:buNone/>
              <a:defRPr sz="3200" b="0" i="0">
                <a:solidFill>
                  <a:srgbClr val="888B8D"/>
                </a:solidFill>
                <a:latin typeface="Metropolis Light" charset="0"/>
                <a:ea typeface="Metropolis Light" charset="0"/>
                <a:cs typeface="Metropolis Light" charset="0"/>
              </a:defRPr>
            </a:lvl3pPr>
            <a:lvl4pPr marL="1371600" indent="0">
              <a:buNone/>
              <a:defRPr sz="2800" b="0" i="0">
                <a:solidFill>
                  <a:srgbClr val="888B8D"/>
                </a:solidFill>
                <a:latin typeface="Metropolis Light" charset="0"/>
                <a:ea typeface="Metropolis Light" charset="0"/>
                <a:cs typeface="Metropolis Light" charset="0"/>
              </a:defRPr>
            </a:lvl4pPr>
            <a:lvl5pPr marL="1828800" indent="0">
              <a:buNone/>
              <a:defRPr sz="2800" b="0" i="0">
                <a:solidFill>
                  <a:srgbClr val="888B8D"/>
                </a:solidFill>
                <a:latin typeface="Metropolis Light" charset="0"/>
                <a:ea typeface="Metropolis Light" charset="0"/>
                <a:cs typeface="Metropolis Light" charset="0"/>
              </a:defRPr>
            </a:lvl5pPr>
          </a:lstStyle>
          <a:p>
            <a:pPr lvl="0"/>
            <a:r>
              <a:rPr lang="en-US" dirty="0"/>
              <a:t>What Worked:</a:t>
            </a:r>
          </a:p>
        </p:txBody>
      </p:sp>
      <p:sp>
        <p:nvSpPr>
          <p:cNvPr id="18" name="Text Placeholder 7">
            <a:extLst>
              <a:ext uri="{FF2B5EF4-FFF2-40B4-BE49-F238E27FC236}">
                <a16:creationId xmlns:a16="http://schemas.microsoft.com/office/drawing/2014/main" id="{1276E4AA-75EA-8447-9F98-95F129554301}"/>
              </a:ext>
            </a:extLst>
          </p:cNvPr>
          <p:cNvSpPr>
            <a:spLocks noGrp="1"/>
          </p:cNvSpPr>
          <p:nvPr>
            <p:ph type="body" sz="quarter" idx="18" hasCustomPrompt="1"/>
          </p:nvPr>
        </p:nvSpPr>
        <p:spPr>
          <a:xfrm>
            <a:off x="2328342" y="3727374"/>
            <a:ext cx="9275773" cy="864567"/>
          </a:xfrm>
          <a:prstGeom prst="rect">
            <a:avLst/>
          </a:prstGeom>
        </p:spPr>
        <p:txBody>
          <a:bodyPr anchor="ctr">
            <a:noAutofit/>
          </a:bodyPr>
          <a:lstStyle>
            <a:lvl1pPr marL="0" indent="0">
              <a:buNone/>
              <a:defRPr sz="4000" b="0" i="0">
                <a:solidFill>
                  <a:srgbClr val="5F8FB4"/>
                </a:solidFill>
                <a:latin typeface="Metropolis" pitchFamily="2" charset="77"/>
                <a:ea typeface="Metropolis" pitchFamily="2" charset="77"/>
                <a:cs typeface="Metropolis" pitchFamily="2" charset="77"/>
              </a:defRPr>
            </a:lvl1pPr>
            <a:lvl2pPr marL="457200" indent="0">
              <a:buNone/>
              <a:defRPr sz="3600" b="0" i="0">
                <a:solidFill>
                  <a:srgbClr val="888B8D"/>
                </a:solidFill>
                <a:latin typeface="Metropolis Light" charset="0"/>
                <a:ea typeface="Metropolis Light" charset="0"/>
                <a:cs typeface="Metropolis Light" charset="0"/>
              </a:defRPr>
            </a:lvl2pPr>
            <a:lvl3pPr marL="914400" indent="0">
              <a:buNone/>
              <a:defRPr sz="3200" b="0" i="0">
                <a:solidFill>
                  <a:srgbClr val="888B8D"/>
                </a:solidFill>
                <a:latin typeface="Metropolis Light" charset="0"/>
                <a:ea typeface="Metropolis Light" charset="0"/>
                <a:cs typeface="Metropolis Light" charset="0"/>
              </a:defRPr>
            </a:lvl3pPr>
            <a:lvl4pPr marL="1371600" indent="0">
              <a:buNone/>
              <a:defRPr sz="2800" b="0" i="0">
                <a:solidFill>
                  <a:srgbClr val="888B8D"/>
                </a:solidFill>
                <a:latin typeface="Metropolis Light" charset="0"/>
                <a:ea typeface="Metropolis Light" charset="0"/>
                <a:cs typeface="Metropolis Light" charset="0"/>
              </a:defRPr>
            </a:lvl4pPr>
            <a:lvl5pPr marL="1828800" indent="0">
              <a:buNone/>
              <a:defRPr sz="2800" b="0" i="0">
                <a:solidFill>
                  <a:srgbClr val="888B8D"/>
                </a:solidFill>
                <a:latin typeface="Metropolis Light" charset="0"/>
                <a:ea typeface="Metropolis Light" charset="0"/>
                <a:cs typeface="Metropolis Light" charset="0"/>
              </a:defRPr>
            </a:lvl5pPr>
          </a:lstStyle>
          <a:p>
            <a:pPr lvl="0"/>
            <a:r>
              <a:rPr lang="en-US" dirty="0"/>
              <a:t>Pre-Program &amp; Onsite</a:t>
            </a:r>
          </a:p>
        </p:txBody>
      </p:sp>
      <p:sp>
        <p:nvSpPr>
          <p:cNvPr id="19" name="Text Placeholder 7">
            <a:extLst>
              <a:ext uri="{FF2B5EF4-FFF2-40B4-BE49-F238E27FC236}">
                <a16:creationId xmlns:a16="http://schemas.microsoft.com/office/drawing/2014/main" id="{3E924183-404D-E544-BE71-91D898C88FA8}"/>
              </a:ext>
            </a:extLst>
          </p:cNvPr>
          <p:cNvSpPr>
            <a:spLocks noGrp="1"/>
          </p:cNvSpPr>
          <p:nvPr>
            <p:ph type="body" sz="quarter" idx="19" hasCustomPrompt="1"/>
          </p:nvPr>
        </p:nvSpPr>
        <p:spPr>
          <a:xfrm>
            <a:off x="13036523" y="3041575"/>
            <a:ext cx="9275773" cy="864567"/>
          </a:xfrm>
          <a:prstGeom prst="rect">
            <a:avLst/>
          </a:prstGeom>
        </p:spPr>
        <p:txBody>
          <a:bodyPr anchor="ctr">
            <a:noAutofit/>
          </a:bodyPr>
          <a:lstStyle>
            <a:lvl1pPr marL="0" indent="0">
              <a:buNone/>
              <a:defRPr sz="4400" b="1" i="0">
                <a:solidFill>
                  <a:srgbClr val="5F8FB4"/>
                </a:solidFill>
                <a:latin typeface="Metropolis" pitchFamily="2" charset="77"/>
                <a:ea typeface="Metropolis" pitchFamily="2" charset="77"/>
                <a:cs typeface="Metropolis" pitchFamily="2" charset="77"/>
              </a:defRPr>
            </a:lvl1pPr>
            <a:lvl2pPr marL="457200" indent="0">
              <a:buNone/>
              <a:defRPr sz="3600" b="0" i="0">
                <a:solidFill>
                  <a:srgbClr val="888B8D"/>
                </a:solidFill>
                <a:latin typeface="Metropolis Light" charset="0"/>
                <a:ea typeface="Metropolis Light" charset="0"/>
                <a:cs typeface="Metropolis Light" charset="0"/>
              </a:defRPr>
            </a:lvl2pPr>
            <a:lvl3pPr marL="914400" indent="0">
              <a:buNone/>
              <a:defRPr sz="3200" b="0" i="0">
                <a:solidFill>
                  <a:srgbClr val="888B8D"/>
                </a:solidFill>
                <a:latin typeface="Metropolis Light" charset="0"/>
                <a:ea typeface="Metropolis Light" charset="0"/>
                <a:cs typeface="Metropolis Light" charset="0"/>
              </a:defRPr>
            </a:lvl3pPr>
            <a:lvl4pPr marL="1371600" indent="0">
              <a:buNone/>
              <a:defRPr sz="2800" b="0" i="0">
                <a:solidFill>
                  <a:srgbClr val="888B8D"/>
                </a:solidFill>
                <a:latin typeface="Metropolis Light" charset="0"/>
                <a:ea typeface="Metropolis Light" charset="0"/>
                <a:cs typeface="Metropolis Light" charset="0"/>
              </a:defRPr>
            </a:lvl4pPr>
            <a:lvl5pPr marL="1828800" indent="0">
              <a:buNone/>
              <a:defRPr sz="2800" b="0" i="0">
                <a:solidFill>
                  <a:srgbClr val="888B8D"/>
                </a:solidFill>
                <a:latin typeface="Metropolis Light" charset="0"/>
                <a:ea typeface="Metropolis Light" charset="0"/>
                <a:cs typeface="Metropolis Light" charset="0"/>
              </a:defRPr>
            </a:lvl5pPr>
          </a:lstStyle>
          <a:p>
            <a:pPr lvl="0"/>
            <a:r>
              <a:rPr lang="en-US" dirty="0"/>
              <a:t>What Didn’t Work:</a:t>
            </a:r>
          </a:p>
        </p:txBody>
      </p:sp>
      <p:sp>
        <p:nvSpPr>
          <p:cNvPr id="20" name="Text Placeholder 7">
            <a:extLst>
              <a:ext uri="{FF2B5EF4-FFF2-40B4-BE49-F238E27FC236}">
                <a16:creationId xmlns:a16="http://schemas.microsoft.com/office/drawing/2014/main" id="{538E7FAE-2987-6F45-A74E-2716D64C8E7C}"/>
              </a:ext>
            </a:extLst>
          </p:cNvPr>
          <p:cNvSpPr>
            <a:spLocks noGrp="1"/>
          </p:cNvSpPr>
          <p:nvPr>
            <p:ph type="body" sz="quarter" idx="20" hasCustomPrompt="1"/>
          </p:nvPr>
        </p:nvSpPr>
        <p:spPr>
          <a:xfrm>
            <a:off x="13036523" y="3727374"/>
            <a:ext cx="9275773" cy="864567"/>
          </a:xfrm>
          <a:prstGeom prst="rect">
            <a:avLst/>
          </a:prstGeom>
        </p:spPr>
        <p:txBody>
          <a:bodyPr anchor="ctr">
            <a:noAutofit/>
          </a:bodyPr>
          <a:lstStyle>
            <a:lvl1pPr marL="0" indent="0">
              <a:buNone/>
              <a:defRPr sz="4000" b="0" i="0">
                <a:solidFill>
                  <a:srgbClr val="5F8FB4"/>
                </a:solidFill>
                <a:latin typeface="Metropolis" pitchFamily="2" charset="77"/>
                <a:ea typeface="Metropolis" pitchFamily="2" charset="77"/>
                <a:cs typeface="Metropolis" pitchFamily="2" charset="77"/>
              </a:defRPr>
            </a:lvl1pPr>
            <a:lvl2pPr marL="457200" indent="0">
              <a:buNone/>
              <a:defRPr sz="3600" b="0" i="0">
                <a:solidFill>
                  <a:srgbClr val="888B8D"/>
                </a:solidFill>
                <a:latin typeface="Metropolis Light" charset="0"/>
                <a:ea typeface="Metropolis Light" charset="0"/>
                <a:cs typeface="Metropolis Light" charset="0"/>
              </a:defRPr>
            </a:lvl2pPr>
            <a:lvl3pPr marL="914400" indent="0">
              <a:buNone/>
              <a:defRPr sz="3200" b="0" i="0">
                <a:solidFill>
                  <a:srgbClr val="888B8D"/>
                </a:solidFill>
                <a:latin typeface="Metropolis Light" charset="0"/>
                <a:ea typeface="Metropolis Light" charset="0"/>
                <a:cs typeface="Metropolis Light" charset="0"/>
              </a:defRPr>
            </a:lvl3pPr>
            <a:lvl4pPr marL="1371600" indent="0">
              <a:buNone/>
              <a:defRPr sz="2800" b="0" i="0">
                <a:solidFill>
                  <a:srgbClr val="888B8D"/>
                </a:solidFill>
                <a:latin typeface="Metropolis Light" charset="0"/>
                <a:ea typeface="Metropolis Light" charset="0"/>
                <a:cs typeface="Metropolis Light" charset="0"/>
              </a:defRPr>
            </a:lvl4pPr>
            <a:lvl5pPr marL="1828800" indent="0">
              <a:buNone/>
              <a:defRPr sz="2800" b="0" i="0">
                <a:solidFill>
                  <a:srgbClr val="888B8D"/>
                </a:solidFill>
                <a:latin typeface="Metropolis Light" charset="0"/>
                <a:ea typeface="Metropolis Light" charset="0"/>
                <a:cs typeface="Metropolis Light" charset="0"/>
              </a:defRPr>
            </a:lvl5pPr>
          </a:lstStyle>
          <a:p>
            <a:pPr lvl="0"/>
            <a:r>
              <a:rPr lang="en-US" dirty="0"/>
              <a:t>Pre-Program &amp; Onsite</a:t>
            </a:r>
          </a:p>
        </p:txBody>
      </p:sp>
    </p:spTree>
    <p:extLst>
      <p:ext uri="{BB962C8B-B14F-4D97-AF65-F5344CB8AC3E}">
        <p14:creationId xmlns:p14="http://schemas.microsoft.com/office/powerpoint/2010/main" val="18562983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hanks">
    <p:spTree>
      <p:nvGrpSpPr>
        <p:cNvPr id="1" name=""/>
        <p:cNvGrpSpPr/>
        <p:nvPr/>
      </p:nvGrpSpPr>
      <p:grpSpPr>
        <a:xfrm>
          <a:off x="0" y="0"/>
          <a:ext cx="0" cy="0"/>
          <a:chOff x="0" y="0"/>
          <a:chExt cx="0" cy="0"/>
        </a:xfrm>
      </p:grpSpPr>
      <p:sp>
        <p:nvSpPr>
          <p:cNvPr id="2" name="TextBox 1"/>
          <p:cNvSpPr txBox="1"/>
          <p:nvPr userDrawn="1"/>
        </p:nvSpPr>
        <p:spPr>
          <a:xfrm>
            <a:off x="4704755" y="5489848"/>
            <a:ext cx="15049672" cy="4816703"/>
          </a:xfrm>
          <a:prstGeom prst="rect">
            <a:avLst/>
          </a:prstGeom>
          <a:noFill/>
        </p:spPr>
        <p:txBody>
          <a:bodyPr wrap="square" rtlCol="0" anchor="t">
            <a:spAutoFit/>
          </a:bodyPr>
          <a:lstStyle/>
          <a:p>
            <a:pPr algn="ctr"/>
            <a:r>
              <a:rPr lang="en-US" sz="14200" b="1" i="0" dirty="0">
                <a:solidFill>
                  <a:srgbClr val="5F8FB4"/>
                </a:solidFill>
                <a:latin typeface="Metropolis" pitchFamily="2" charset="77"/>
                <a:ea typeface="Metropolis Semi" charset="0"/>
                <a:cs typeface="Metropolis Semi" charset="0"/>
              </a:rPr>
              <a:t>THANK YOU!</a:t>
            </a:r>
          </a:p>
          <a:p>
            <a:endParaRPr lang="en-US" sz="16500" dirty="0"/>
          </a:p>
        </p:txBody>
      </p:sp>
      <p:pic>
        <p:nvPicPr>
          <p:cNvPr id="5" name="Picture 4">
            <a:extLst>
              <a:ext uri="{FF2B5EF4-FFF2-40B4-BE49-F238E27FC236}">
                <a16:creationId xmlns:a16="http://schemas.microsoft.com/office/drawing/2014/main" id="{DD82ED92-68C2-C848-B869-C41E7C5F6AC0}"/>
              </a:ext>
            </a:extLst>
          </p:cNvPr>
          <p:cNvPicPr>
            <a:picLocks noChangeAspect="1"/>
          </p:cNvPicPr>
          <p:nvPr userDrawn="1"/>
        </p:nvPicPr>
        <p:blipFill>
          <a:blip r:embed="rId2"/>
          <a:stretch>
            <a:fillRect/>
          </a:stretch>
        </p:blipFill>
        <p:spPr>
          <a:xfrm>
            <a:off x="18746316" y="11218897"/>
            <a:ext cx="5640860" cy="2820431"/>
          </a:xfrm>
          <a:prstGeom prst="rect">
            <a:avLst/>
          </a:prstGeom>
        </p:spPr>
      </p:pic>
    </p:spTree>
    <p:extLst>
      <p:ext uri="{BB962C8B-B14F-4D97-AF65-F5344CB8AC3E}">
        <p14:creationId xmlns:p14="http://schemas.microsoft.com/office/powerpoint/2010/main" val="230343529"/>
      </p:ext>
    </p:extLst>
  </p:cSld>
  <p:clrMapOvr>
    <a:masterClrMapping/>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3E2D98-2CE6-BF4A-9DBE-64D76D0A3280}" type="datetimeFigureOut">
              <a:rPr lang="en-US" smtClean="0"/>
              <a:t>5/28/2020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800780-28A4-0F4F-BB3D-9108CF2912DB}" type="slidenum">
              <a:rPr lang="en-US" smtClean="0"/>
              <a:t>‹#›</a:t>
            </a:fld>
            <a:endParaRPr lang="en-US" dirty="0"/>
          </a:p>
        </p:txBody>
      </p:sp>
    </p:spTree>
    <p:extLst>
      <p:ext uri="{BB962C8B-B14F-4D97-AF65-F5344CB8AC3E}">
        <p14:creationId xmlns:p14="http://schemas.microsoft.com/office/powerpoint/2010/main" val="2146884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917" y="3419477"/>
            <a:ext cx="21033938" cy="5705474"/>
          </a:xfrm>
        </p:spPr>
        <p:txBody>
          <a:bodyPr anchor="b"/>
          <a:lstStyle>
            <a:lvl1pPr>
              <a:defRPr sz="12000"/>
            </a:lvl1pPr>
          </a:lstStyle>
          <a:p>
            <a:r>
              <a:rPr lang="en-US"/>
              <a:t>Click to edit Master title style</a:t>
            </a:r>
            <a:endParaRPr lang="en-US" dirty="0"/>
          </a:p>
        </p:txBody>
      </p:sp>
      <p:sp>
        <p:nvSpPr>
          <p:cNvPr id="3" name="Text Placeholder 2"/>
          <p:cNvSpPr>
            <a:spLocks noGrp="1"/>
          </p:cNvSpPr>
          <p:nvPr>
            <p:ph type="body" idx="1"/>
          </p:nvPr>
        </p:nvSpPr>
        <p:spPr>
          <a:xfrm>
            <a:off x="1663917" y="9178927"/>
            <a:ext cx="21033938"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3E2D98-2CE6-BF4A-9DBE-64D76D0A3280}" type="datetimeFigureOut">
              <a:rPr lang="en-US" smtClean="0"/>
              <a:t>5/28/2020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800780-28A4-0F4F-BB3D-9108CF2912DB}" type="slidenum">
              <a:rPr lang="en-US" smtClean="0"/>
              <a:t>‹#›</a:t>
            </a:fld>
            <a:endParaRPr lang="en-US" dirty="0"/>
          </a:p>
        </p:txBody>
      </p:sp>
    </p:spTree>
    <p:extLst>
      <p:ext uri="{BB962C8B-B14F-4D97-AF65-F5344CB8AC3E}">
        <p14:creationId xmlns:p14="http://schemas.microsoft.com/office/powerpoint/2010/main" val="1423110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76618" y="3651250"/>
            <a:ext cx="10364549"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6008" y="3651250"/>
            <a:ext cx="10364549"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3E2D98-2CE6-BF4A-9DBE-64D76D0A3280}" type="datetimeFigureOut">
              <a:rPr lang="en-US" smtClean="0"/>
              <a:t>5/28/2020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800780-28A4-0F4F-BB3D-9108CF2912DB}" type="slidenum">
              <a:rPr lang="en-US" smtClean="0"/>
              <a:t>‹#›</a:t>
            </a:fld>
            <a:endParaRPr lang="en-US" dirty="0"/>
          </a:p>
        </p:txBody>
      </p:sp>
    </p:spTree>
    <p:extLst>
      <p:ext uri="{BB962C8B-B14F-4D97-AF65-F5344CB8AC3E}">
        <p14:creationId xmlns:p14="http://schemas.microsoft.com/office/powerpoint/2010/main" val="3111173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795" y="730251"/>
            <a:ext cx="21033938"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79796" y="3362326"/>
            <a:ext cx="10316917"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4" name="Content Placeholder 3"/>
          <p:cNvSpPr>
            <a:spLocks noGrp="1"/>
          </p:cNvSpPr>
          <p:nvPr>
            <p:ph sz="half" idx="2"/>
          </p:nvPr>
        </p:nvSpPr>
        <p:spPr>
          <a:xfrm>
            <a:off x="1679796" y="5010150"/>
            <a:ext cx="10316917"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6007" y="3362326"/>
            <a:ext cx="1036772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6" name="Content Placeholder 5"/>
          <p:cNvSpPr>
            <a:spLocks noGrp="1"/>
          </p:cNvSpPr>
          <p:nvPr>
            <p:ph sz="quarter" idx="4"/>
          </p:nvPr>
        </p:nvSpPr>
        <p:spPr>
          <a:xfrm>
            <a:off x="12346007" y="5010150"/>
            <a:ext cx="10367726"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3E2D98-2CE6-BF4A-9DBE-64D76D0A3280}" type="datetimeFigureOut">
              <a:rPr lang="en-US" smtClean="0"/>
              <a:t>5/28/2020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800780-28A4-0F4F-BB3D-9108CF2912DB}" type="slidenum">
              <a:rPr lang="en-US" smtClean="0"/>
              <a:t>‹#›</a:t>
            </a:fld>
            <a:endParaRPr lang="en-US" dirty="0"/>
          </a:p>
        </p:txBody>
      </p:sp>
    </p:spTree>
    <p:extLst>
      <p:ext uri="{BB962C8B-B14F-4D97-AF65-F5344CB8AC3E}">
        <p14:creationId xmlns:p14="http://schemas.microsoft.com/office/powerpoint/2010/main" val="3967751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3E2D98-2CE6-BF4A-9DBE-64D76D0A3280}" type="datetimeFigureOut">
              <a:rPr lang="en-US" smtClean="0"/>
              <a:t>5/28/2020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800780-28A4-0F4F-BB3D-9108CF2912DB}" type="slidenum">
              <a:rPr lang="en-US" smtClean="0"/>
              <a:t>‹#›</a:t>
            </a:fld>
            <a:endParaRPr lang="en-US" dirty="0"/>
          </a:p>
        </p:txBody>
      </p:sp>
    </p:spTree>
    <p:extLst>
      <p:ext uri="{BB962C8B-B14F-4D97-AF65-F5344CB8AC3E}">
        <p14:creationId xmlns:p14="http://schemas.microsoft.com/office/powerpoint/2010/main" val="871577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3E2D98-2CE6-BF4A-9DBE-64D76D0A3280}" type="datetimeFigureOut">
              <a:rPr lang="en-US" smtClean="0"/>
              <a:t>5/28/2020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800780-28A4-0F4F-BB3D-9108CF2912DB}" type="slidenum">
              <a:rPr lang="en-US" smtClean="0"/>
              <a:t>‹#›</a:t>
            </a:fld>
            <a:endParaRPr lang="en-US" dirty="0"/>
          </a:p>
        </p:txBody>
      </p:sp>
    </p:spTree>
    <p:extLst>
      <p:ext uri="{BB962C8B-B14F-4D97-AF65-F5344CB8AC3E}">
        <p14:creationId xmlns:p14="http://schemas.microsoft.com/office/powerpoint/2010/main" val="4081500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3E2D98-2CE6-BF4A-9DBE-64D76D0A3280}" type="datetimeFigureOut">
              <a:rPr lang="en-US" smtClean="0"/>
              <a:t>5/28/2020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800780-28A4-0F4F-BB3D-9108CF2912DB}" type="slidenum">
              <a:rPr lang="en-US" smtClean="0"/>
              <a:t>‹#›</a:t>
            </a:fld>
            <a:endParaRPr lang="en-US" dirty="0"/>
          </a:p>
        </p:txBody>
      </p:sp>
      <p:sp>
        <p:nvSpPr>
          <p:cNvPr id="6" name="Picture Placeholder 5">
            <a:extLst>
              <a:ext uri="{FF2B5EF4-FFF2-40B4-BE49-F238E27FC236}">
                <a16:creationId xmlns:a16="http://schemas.microsoft.com/office/drawing/2014/main" id="{DA94572A-F7DF-9849-945A-7124D25BE74D}"/>
              </a:ext>
            </a:extLst>
          </p:cNvPr>
          <p:cNvSpPr>
            <a:spLocks noGrp="1"/>
          </p:cNvSpPr>
          <p:nvPr>
            <p:ph type="pic" sz="quarter" idx="13"/>
          </p:nvPr>
        </p:nvSpPr>
        <p:spPr>
          <a:xfrm>
            <a:off x="0" y="0"/>
            <a:ext cx="24387175" cy="13716000"/>
          </a:xfrm>
        </p:spPr>
        <p:txBody>
          <a:bodyPr/>
          <a:lstStyle/>
          <a:p>
            <a:endParaRPr lang="en-US" dirty="0"/>
          </a:p>
        </p:txBody>
      </p:sp>
    </p:spTree>
    <p:extLst>
      <p:ext uri="{BB962C8B-B14F-4D97-AF65-F5344CB8AC3E}">
        <p14:creationId xmlns:p14="http://schemas.microsoft.com/office/powerpoint/2010/main" val="205686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10367726"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fld id="{A33E2D98-2CE6-BF4A-9DBE-64D76D0A3280}" type="datetimeFigureOut">
              <a:rPr lang="en-US" smtClean="0"/>
              <a:t>5/28/2020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800780-28A4-0F4F-BB3D-9108CF2912DB}" type="slidenum">
              <a:rPr lang="en-US" smtClean="0"/>
              <a:t>‹#›</a:t>
            </a:fld>
            <a:endParaRPr lang="en-US" dirty="0"/>
          </a:p>
        </p:txBody>
      </p:sp>
    </p:spTree>
    <p:extLst>
      <p:ext uri="{BB962C8B-B14F-4D97-AF65-F5344CB8AC3E}">
        <p14:creationId xmlns:p14="http://schemas.microsoft.com/office/powerpoint/2010/main" val="3712263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619" y="730251"/>
            <a:ext cx="21033938"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76618" y="12712701"/>
            <a:ext cx="5487114"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A33E2D98-2CE6-BF4A-9DBE-64D76D0A3280}" type="datetimeFigureOut">
              <a:rPr lang="en-US" smtClean="0"/>
              <a:t>5/28/2020</a:t>
            </a:fld>
            <a:endParaRPr lang="en-US" dirty="0"/>
          </a:p>
        </p:txBody>
      </p:sp>
      <p:sp>
        <p:nvSpPr>
          <p:cNvPr id="5" name="Footer Placeholder 4"/>
          <p:cNvSpPr>
            <a:spLocks noGrp="1"/>
          </p:cNvSpPr>
          <p:nvPr>
            <p:ph type="ftr" sz="quarter" idx="3"/>
          </p:nvPr>
        </p:nvSpPr>
        <p:spPr>
          <a:xfrm>
            <a:off x="8078252" y="12712701"/>
            <a:ext cx="8230672"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7223443" y="12712701"/>
            <a:ext cx="5487114"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33800780-28A4-0F4F-BB3D-9108CF2912DB}" type="slidenum">
              <a:rPr lang="en-US" smtClean="0"/>
              <a:t>‹#›</a:t>
            </a:fld>
            <a:endParaRPr lang="en-US" dirty="0"/>
          </a:p>
        </p:txBody>
      </p:sp>
    </p:spTree>
    <p:extLst>
      <p:ext uri="{BB962C8B-B14F-4D97-AF65-F5344CB8AC3E}">
        <p14:creationId xmlns:p14="http://schemas.microsoft.com/office/powerpoint/2010/main" val="10752901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7" r:id="rId8"/>
    <p:sldLayoutId id="2147483668" r:id="rId9"/>
    <p:sldLayoutId id="2147483669" r:id="rId10"/>
    <p:sldLayoutId id="2147483670" r:id="rId11"/>
    <p:sldLayoutId id="2147483671" r:id="rId12"/>
    <p:sldLayoutId id="2147483674" r:id="rId13"/>
    <p:sldLayoutId id="2147483679" r:id="rId14"/>
    <p:sldLayoutId id="2147483683" r:id="rId15"/>
    <p:sldLayoutId id="2147483686" r:id="rId16"/>
    <p:sldLayoutId id="2147483690" r:id="rId17"/>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unbridledholdings.com/" TargetMode="Externa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youtube.com/channel/UClLA8mCZksH_FHAkUQ8tSjg" TargetMode="Externa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7CA52-0739-0745-BE30-38896E924CE4}"/>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9E6706CC-2884-3B45-93A6-B084203D9208}"/>
              </a:ext>
            </a:extLst>
          </p:cNvPr>
          <p:cNvSpPr>
            <a:spLocks noGrp="1"/>
          </p:cNvSpPr>
          <p:nvPr>
            <p:ph type="subTitle" idx="1"/>
          </p:nvPr>
        </p:nvSpPr>
        <p:spPr/>
        <p:txBody>
          <a:bodyPr/>
          <a:lstStyle/>
          <a:p>
            <a:endParaRPr lang="en-US" dirty="0"/>
          </a:p>
        </p:txBody>
      </p:sp>
      <p:pic>
        <p:nvPicPr>
          <p:cNvPr id="4" name="Picture Placeholder 6">
            <a:extLst>
              <a:ext uri="{FF2B5EF4-FFF2-40B4-BE49-F238E27FC236}">
                <a16:creationId xmlns:a16="http://schemas.microsoft.com/office/drawing/2014/main" id="{69A1B08C-85FC-EC44-9482-D2FA7B6FE7BB}"/>
              </a:ext>
            </a:extLst>
          </p:cNvPr>
          <p:cNvPicPr>
            <a:picLocks noChangeAspect="1"/>
          </p:cNvPicPr>
          <p:nvPr/>
        </p:nvPicPr>
        <p:blipFill>
          <a:blip r:embed="rId2"/>
          <a:srcRect t="7" b="7"/>
          <a:stretch>
            <a:fillRect/>
          </a:stretch>
        </p:blipFill>
        <p:spPr>
          <a:xfrm>
            <a:off x="-273299" y="-126776"/>
            <a:ext cx="24924270" cy="14018076"/>
          </a:xfrm>
          <a:prstGeom prst="rect">
            <a:avLst/>
          </a:prstGeom>
        </p:spPr>
      </p:pic>
      <p:sp>
        <p:nvSpPr>
          <p:cNvPr id="7" name="Text Placeholder 4">
            <a:extLst>
              <a:ext uri="{FF2B5EF4-FFF2-40B4-BE49-F238E27FC236}">
                <a16:creationId xmlns:a16="http://schemas.microsoft.com/office/drawing/2014/main" id="{5970F1A1-439C-174F-8983-84007433C1F8}"/>
              </a:ext>
            </a:extLst>
          </p:cNvPr>
          <p:cNvSpPr txBox="1">
            <a:spLocks/>
          </p:cNvSpPr>
          <p:nvPr/>
        </p:nvSpPr>
        <p:spPr>
          <a:xfrm>
            <a:off x="2470365" y="5010054"/>
            <a:ext cx="19436941" cy="3744416"/>
          </a:xfrm>
          <a:prstGeom prst="rect">
            <a:avLst/>
          </a:prstGeom>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buNone/>
            </a:pPr>
            <a:r>
              <a:rPr lang="en-US" sz="12000" b="1" dirty="0">
                <a:solidFill>
                  <a:schemeClr val="bg1"/>
                </a:solidFill>
                <a:latin typeface="Metropolis" pitchFamily="2" charset="77"/>
              </a:rPr>
              <a:t>Planning Pod Training</a:t>
            </a:r>
          </a:p>
        </p:txBody>
      </p:sp>
      <p:pic>
        <p:nvPicPr>
          <p:cNvPr id="8" name="Picture 7">
            <a:extLst>
              <a:ext uri="{FF2B5EF4-FFF2-40B4-BE49-F238E27FC236}">
                <a16:creationId xmlns:a16="http://schemas.microsoft.com/office/drawing/2014/main" id="{D903D827-32C8-1848-896D-64A624DA1D7D}"/>
              </a:ext>
            </a:extLst>
          </p:cNvPr>
          <p:cNvPicPr>
            <a:picLocks noChangeAspect="1"/>
          </p:cNvPicPr>
          <p:nvPr/>
        </p:nvPicPr>
        <p:blipFill>
          <a:blip r:embed="rId3"/>
          <a:stretch>
            <a:fillRect/>
          </a:stretch>
        </p:blipFill>
        <p:spPr>
          <a:xfrm>
            <a:off x="18746316" y="11218897"/>
            <a:ext cx="5640860" cy="2820431"/>
          </a:xfrm>
          <a:prstGeom prst="rect">
            <a:avLst/>
          </a:prstGeom>
        </p:spPr>
      </p:pic>
    </p:spTree>
    <p:extLst>
      <p:ext uri="{BB962C8B-B14F-4D97-AF65-F5344CB8AC3E}">
        <p14:creationId xmlns:p14="http://schemas.microsoft.com/office/powerpoint/2010/main" val="961321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0F96EC3B-17BF-FF4C-BA6E-47E6B3838F22}"/>
              </a:ext>
            </a:extLst>
          </p:cNvPr>
          <p:cNvSpPr txBox="1">
            <a:spLocks/>
          </p:cNvSpPr>
          <p:nvPr/>
        </p:nvSpPr>
        <p:spPr>
          <a:xfrm rot="16200000">
            <a:off x="-6114118" y="6354378"/>
            <a:ext cx="13716000" cy="1007244"/>
          </a:xfrm>
          <a:prstGeom prst="rect">
            <a:avLst/>
          </a:prstGeom>
        </p:spPr>
        <p:txBody>
          <a:bodyPr lIns="0" tIns="0" rIns="0" bIns="0"/>
          <a:lstStyle>
            <a:lvl1pPr marL="0" indent="0" algn="l" defTabSz="914400" rtl="0" eaLnBrk="1" latinLnBrk="0" hangingPunct="1">
              <a:lnSpc>
                <a:spcPct val="90000"/>
              </a:lnSpc>
              <a:spcBef>
                <a:spcPts val="1000"/>
              </a:spcBef>
              <a:buFont typeface="Arial"/>
              <a:buNone/>
              <a:defRPr lang="en-US" sz="7200" b="0" i="0" kern="1200" baseline="0" dirty="0">
                <a:solidFill>
                  <a:srgbClr val="2C4553"/>
                </a:solidFill>
                <a:latin typeface="Metropolis Medium" charset="0"/>
                <a:ea typeface="Metropolis Medium" charset="0"/>
                <a:cs typeface="Metropolis Medium"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endParaRPr lang="en-US" sz="6600" dirty="0">
              <a:solidFill>
                <a:schemeClr val="bg1"/>
              </a:solidFill>
            </a:endParaRPr>
          </a:p>
        </p:txBody>
      </p:sp>
      <p:sp>
        <p:nvSpPr>
          <p:cNvPr id="3" name="Text Placeholder 2">
            <a:extLst>
              <a:ext uri="{FF2B5EF4-FFF2-40B4-BE49-F238E27FC236}">
                <a16:creationId xmlns:a16="http://schemas.microsoft.com/office/drawing/2014/main" id="{7F470EDE-3BC4-5344-B41B-0E9E26252819}"/>
              </a:ext>
            </a:extLst>
          </p:cNvPr>
          <p:cNvSpPr>
            <a:spLocks noGrp="1"/>
          </p:cNvSpPr>
          <p:nvPr>
            <p:ph type="body" sz="quarter" idx="12"/>
          </p:nvPr>
        </p:nvSpPr>
        <p:spPr>
          <a:xfrm>
            <a:off x="2098278" y="632345"/>
            <a:ext cx="21602549" cy="1295276"/>
          </a:xfrm>
        </p:spPr>
        <p:txBody>
          <a:bodyPr/>
          <a:lstStyle/>
          <a:p>
            <a:r>
              <a:rPr lang="en-US" dirty="0"/>
              <a:t>Proposal</a:t>
            </a:r>
          </a:p>
        </p:txBody>
      </p:sp>
      <p:sp>
        <p:nvSpPr>
          <p:cNvPr id="19" name="Text Placeholder 1">
            <a:extLst>
              <a:ext uri="{FF2B5EF4-FFF2-40B4-BE49-F238E27FC236}">
                <a16:creationId xmlns:a16="http://schemas.microsoft.com/office/drawing/2014/main" id="{9D8FECB3-6580-4ACC-B71A-7DE63BC1EC1A}"/>
              </a:ext>
            </a:extLst>
          </p:cNvPr>
          <p:cNvSpPr txBox="1">
            <a:spLocks/>
          </p:cNvSpPr>
          <p:nvPr/>
        </p:nvSpPr>
        <p:spPr>
          <a:xfrm>
            <a:off x="15041808" y="10210462"/>
            <a:ext cx="8727452" cy="3144592"/>
          </a:xfrm>
          <a:prstGeom prst="rect">
            <a:avLst/>
          </a:prstGeom>
          <a:ln>
            <a:solidFill>
              <a:schemeClr val="bg1">
                <a:lumMod val="85000"/>
              </a:schemeClr>
            </a:solidFill>
          </a:ln>
        </p:spPr>
        <p:txBody>
          <a:bodyPr vert="horz" lIns="91440" tIns="45720" rIns="91440" bIns="45720" rtlCol="0">
            <a:normAutofit lnSpcReduction="10000"/>
          </a:bodyPr>
          <a:lstStyle>
            <a:lvl1pPr marL="457200" indent="-502920" algn="l" defTabSz="1828800" rtl="0" eaLnBrk="1" latinLnBrk="0" hangingPunct="1">
              <a:lnSpc>
                <a:spcPct val="110000"/>
              </a:lnSpc>
              <a:spcBef>
                <a:spcPts val="1200"/>
              </a:spcBef>
              <a:buFont typeface="Arial" panose="020B0604020202020204" pitchFamily="34" charset="0"/>
              <a:buChar char="•"/>
              <a:tabLst>
                <a:tab pos="502920" algn="l"/>
              </a:tabLst>
              <a:defRPr sz="3200" b="0" i="0" kern="1200">
                <a:solidFill>
                  <a:srgbClr val="888B8D"/>
                </a:solidFill>
                <a:latin typeface="Metropolis" pitchFamily="2" charset="77"/>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Font typeface="Arial" panose="020B0604020202020204" pitchFamily="34" charset="0"/>
              <a:buNone/>
            </a:pPr>
            <a:r>
              <a:rPr lang="en-US" sz="3600" dirty="0"/>
              <a:t>Scroll through the proposal line items and edit line items that are needed with the quantity and price; remove what is not. </a:t>
            </a:r>
          </a:p>
          <a:p>
            <a:pPr marL="0" indent="0">
              <a:buFont typeface="Arial" panose="020B0604020202020204" pitchFamily="34" charset="0"/>
              <a:buNone/>
            </a:pPr>
            <a:r>
              <a:rPr lang="en-US" sz="3600" dirty="0"/>
              <a:t>Click Actions on the right-hand side to edit the line items or delete.</a:t>
            </a:r>
          </a:p>
          <a:p>
            <a:endParaRPr lang="en-US" b="1" dirty="0"/>
          </a:p>
          <a:p>
            <a:pPr marL="0" indent="0">
              <a:buFont typeface="Arial" panose="020B0604020202020204" pitchFamily="34" charset="0"/>
              <a:buNone/>
            </a:pPr>
            <a:endParaRPr lang="en-US" dirty="0"/>
          </a:p>
          <a:p>
            <a:endParaRPr lang="en-US" dirty="0"/>
          </a:p>
        </p:txBody>
      </p:sp>
      <p:pic>
        <p:nvPicPr>
          <p:cNvPr id="7" name="Picture 6">
            <a:extLst>
              <a:ext uri="{FF2B5EF4-FFF2-40B4-BE49-F238E27FC236}">
                <a16:creationId xmlns:a16="http://schemas.microsoft.com/office/drawing/2014/main" id="{6655D0A7-F50C-4EFD-9E17-1331E49AD2C8}"/>
              </a:ext>
            </a:extLst>
          </p:cNvPr>
          <p:cNvPicPr>
            <a:picLocks noChangeAspect="1"/>
          </p:cNvPicPr>
          <p:nvPr/>
        </p:nvPicPr>
        <p:blipFill>
          <a:blip r:embed="rId2"/>
          <a:stretch>
            <a:fillRect/>
          </a:stretch>
        </p:blipFill>
        <p:spPr>
          <a:xfrm>
            <a:off x="15591960" y="6120116"/>
            <a:ext cx="4575468" cy="3771891"/>
          </a:xfrm>
          <a:prstGeom prst="rect">
            <a:avLst/>
          </a:prstGeom>
        </p:spPr>
      </p:pic>
      <p:pic>
        <p:nvPicPr>
          <p:cNvPr id="13" name="Picture 12">
            <a:extLst>
              <a:ext uri="{FF2B5EF4-FFF2-40B4-BE49-F238E27FC236}">
                <a16:creationId xmlns:a16="http://schemas.microsoft.com/office/drawing/2014/main" id="{F5B96CC7-792E-4BBD-9C0C-023184DAD5D0}"/>
              </a:ext>
            </a:extLst>
          </p:cNvPr>
          <p:cNvPicPr>
            <a:picLocks noChangeAspect="1"/>
          </p:cNvPicPr>
          <p:nvPr/>
        </p:nvPicPr>
        <p:blipFill>
          <a:blip r:embed="rId3"/>
          <a:stretch>
            <a:fillRect/>
          </a:stretch>
        </p:blipFill>
        <p:spPr>
          <a:xfrm>
            <a:off x="1744396" y="2348225"/>
            <a:ext cx="14059306" cy="3771891"/>
          </a:xfrm>
          <a:prstGeom prst="rect">
            <a:avLst/>
          </a:prstGeom>
        </p:spPr>
      </p:pic>
      <p:sp>
        <p:nvSpPr>
          <p:cNvPr id="14" name="Text Placeholder 1">
            <a:extLst>
              <a:ext uri="{FF2B5EF4-FFF2-40B4-BE49-F238E27FC236}">
                <a16:creationId xmlns:a16="http://schemas.microsoft.com/office/drawing/2014/main" id="{6A64CAA3-56CB-4053-8227-8CF7B0DA00AD}"/>
              </a:ext>
            </a:extLst>
          </p:cNvPr>
          <p:cNvSpPr txBox="1">
            <a:spLocks/>
          </p:cNvSpPr>
          <p:nvPr/>
        </p:nvSpPr>
        <p:spPr>
          <a:xfrm>
            <a:off x="16151223" y="2619303"/>
            <a:ext cx="6508621" cy="1772470"/>
          </a:xfrm>
          <a:prstGeom prst="rect">
            <a:avLst/>
          </a:prstGeom>
        </p:spPr>
        <p:txBody>
          <a:bodyPr vert="horz" lIns="91440" tIns="45720" rIns="91440" bIns="45720" rtlCol="0">
            <a:normAutofit/>
          </a:bodyPr>
          <a:lstStyle>
            <a:lvl1pPr marL="457200" indent="-502920" algn="l" defTabSz="1828800" rtl="0" eaLnBrk="1" latinLnBrk="0" hangingPunct="1">
              <a:lnSpc>
                <a:spcPct val="110000"/>
              </a:lnSpc>
              <a:spcBef>
                <a:spcPts val="1200"/>
              </a:spcBef>
              <a:buFont typeface="Arial" panose="020B0604020202020204" pitchFamily="34" charset="0"/>
              <a:buChar char="•"/>
              <a:tabLst>
                <a:tab pos="502920" algn="l"/>
              </a:tabLst>
              <a:defRPr sz="3200" b="0" i="0" kern="1200">
                <a:solidFill>
                  <a:srgbClr val="888B8D"/>
                </a:solidFill>
                <a:latin typeface="Metropolis" pitchFamily="2" charset="77"/>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Font typeface="Arial" panose="020B0604020202020204" pitchFamily="34" charset="0"/>
              <a:buNone/>
            </a:pPr>
            <a:r>
              <a:rPr lang="en-US" sz="3600" dirty="0"/>
              <a:t>Update all parts of the terms highlighted in yellow</a:t>
            </a:r>
            <a:endParaRPr lang="en-US" sz="3600" b="1" dirty="0"/>
          </a:p>
          <a:p>
            <a:endParaRPr lang="en-US" b="1" dirty="0"/>
          </a:p>
          <a:p>
            <a:pPr marL="0" indent="0">
              <a:buFont typeface="Arial" panose="020B0604020202020204" pitchFamily="34" charset="0"/>
              <a:buNone/>
            </a:pPr>
            <a:endParaRPr lang="en-US" dirty="0"/>
          </a:p>
          <a:p>
            <a:endParaRPr lang="en-US" dirty="0"/>
          </a:p>
        </p:txBody>
      </p:sp>
      <p:pic>
        <p:nvPicPr>
          <p:cNvPr id="10" name="Picture 9">
            <a:extLst>
              <a:ext uri="{FF2B5EF4-FFF2-40B4-BE49-F238E27FC236}">
                <a16:creationId xmlns:a16="http://schemas.microsoft.com/office/drawing/2014/main" id="{7BBA6D56-171F-4B6D-B125-C466E132DDDD}"/>
              </a:ext>
            </a:extLst>
          </p:cNvPr>
          <p:cNvPicPr>
            <a:picLocks noChangeAspect="1"/>
          </p:cNvPicPr>
          <p:nvPr/>
        </p:nvPicPr>
        <p:blipFill>
          <a:blip r:embed="rId4"/>
          <a:stretch>
            <a:fillRect/>
          </a:stretch>
        </p:blipFill>
        <p:spPr>
          <a:xfrm>
            <a:off x="1744396" y="6682953"/>
            <a:ext cx="13011532" cy="5099805"/>
          </a:xfrm>
          <a:prstGeom prst="rect">
            <a:avLst/>
          </a:prstGeom>
        </p:spPr>
      </p:pic>
    </p:spTree>
    <p:extLst>
      <p:ext uri="{BB962C8B-B14F-4D97-AF65-F5344CB8AC3E}">
        <p14:creationId xmlns:p14="http://schemas.microsoft.com/office/powerpoint/2010/main" val="416974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534E00-DD16-41A8-89C3-844F94778BFB}"/>
              </a:ext>
            </a:extLst>
          </p:cNvPr>
          <p:cNvSpPr>
            <a:spLocks noGrp="1"/>
          </p:cNvSpPr>
          <p:nvPr>
            <p:ph type="body" sz="quarter" idx="14"/>
          </p:nvPr>
        </p:nvSpPr>
        <p:spPr>
          <a:xfrm>
            <a:off x="13355053" y="3838105"/>
            <a:ext cx="8929217" cy="1391526"/>
          </a:xfrm>
        </p:spPr>
        <p:txBody>
          <a:bodyPr>
            <a:normAutofit/>
          </a:bodyPr>
          <a:lstStyle/>
          <a:p>
            <a:pPr marL="0" indent="0">
              <a:buNone/>
            </a:pPr>
            <a:r>
              <a:rPr lang="en-US" dirty="0"/>
              <a:t>Edit the email subject and body to personalize your message to the client then click </a:t>
            </a:r>
            <a:r>
              <a:rPr lang="en-US" b="1" dirty="0"/>
              <a:t>Send Now</a:t>
            </a:r>
          </a:p>
        </p:txBody>
      </p:sp>
      <p:sp>
        <p:nvSpPr>
          <p:cNvPr id="4" name="Text Placeholder 3">
            <a:extLst>
              <a:ext uri="{FF2B5EF4-FFF2-40B4-BE49-F238E27FC236}">
                <a16:creationId xmlns:a16="http://schemas.microsoft.com/office/drawing/2014/main" id="{D107DEFF-B630-4B81-A6C9-67F40A3895B3}"/>
              </a:ext>
            </a:extLst>
          </p:cNvPr>
          <p:cNvSpPr>
            <a:spLocks noGrp="1"/>
          </p:cNvSpPr>
          <p:nvPr>
            <p:ph type="body" sz="quarter" idx="16"/>
          </p:nvPr>
        </p:nvSpPr>
        <p:spPr/>
        <p:txBody>
          <a:bodyPr/>
          <a:lstStyle/>
          <a:p>
            <a:endParaRPr lang="en-US"/>
          </a:p>
        </p:txBody>
      </p:sp>
      <p:sp>
        <p:nvSpPr>
          <p:cNvPr id="5" name="Text Placeholder 4">
            <a:extLst>
              <a:ext uri="{FF2B5EF4-FFF2-40B4-BE49-F238E27FC236}">
                <a16:creationId xmlns:a16="http://schemas.microsoft.com/office/drawing/2014/main" id="{8C240E67-2A5C-4D84-A54E-43C22AAEECA4}"/>
              </a:ext>
            </a:extLst>
          </p:cNvPr>
          <p:cNvSpPr>
            <a:spLocks noGrp="1"/>
          </p:cNvSpPr>
          <p:nvPr>
            <p:ph type="body" sz="quarter" idx="12"/>
          </p:nvPr>
        </p:nvSpPr>
        <p:spPr/>
        <p:txBody>
          <a:bodyPr/>
          <a:lstStyle/>
          <a:p>
            <a:r>
              <a:rPr lang="en-US" dirty="0"/>
              <a:t>Proposal</a:t>
            </a:r>
          </a:p>
        </p:txBody>
      </p:sp>
      <p:sp>
        <p:nvSpPr>
          <p:cNvPr id="6" name="Text Placeholder 5">
            <a:extLst>
              <a:ext uri="{FF2B5EF4-FFF2-40B4-BE49-F238E27FC236}">
                <a16:creationId xmlns:a16="http://schemas.microsoft.com/office/drawing/2014/main" id="{C0C434E4-7147-40FE-B0E8-F2AD00197111}"/>
              </a:ext>
            </a:extLst>
          </p:cNvPr>
          <p:cNvSpPr>
            <a:spLocks noGrp="1"/>
          </p:cNvSpPr>
          <p:nvPr>
            <p:ph type="body" sz="quarter" idx="17"/>
          </p:nvPr>
        </p:nvSpPr>
        <p:spPr>
          <a:xfrm>
            <a:off x="2612572" y="2506954"/>
            <a:ext cx="9275773" cy="864567"/>
          </a:xfrm>
        </p:spPr>
        <p:txBody>
          <a:bodyPr/>
          <a:lstStyle/>
          <a:p>
            <a:r>
              <a:rPr lang="en-US" dirty="0"/>
              <a:t>Time to send to the client!</a:t>
            </a:r>
          </a:p>
        </p:txBody>
      </p:sp>
      <p:pic>
        <p:nvPicPr>
          <p:cNvPr id="8" name="Picture 7">
            <a:extLst>
              <a:ext uri="{FF2B5EF4-FFF2-40B4-BE49-F238E27FC236}">
                <a16:creationId xmlns:a16="http://schemas.microsoft.com/office/drawing/2014/main" id="{E0397947-FD7F-4AA7-80C5-603CBBD968F8}"/>
              </a:ext>
            </a:extLst>
          </p:cNvPr>
          <p:cNvPicPr>
            <a:picLocks noChangeAspect="1"/>
          </p:cNvPicPr>
          <p:nvPr/>
        </p:nvPicPr>
        <p:blipFill>
          <a:blip r:embed="rId2"/>
          <a:stretch>
            <a:fillRect/>
          </a:stretch>
        </p:blipFill>
        <p:spPr>
          <a:xfrm>
            <a:off x="2328342" y="5415214"/>
            <a:ext cx="10102184" cy="4427374"/>
          </a:xfrm>
          <a:prstGeom prst="rect">
            <a:avLst/>
          </a:prstGeom>
        </p:spPr>
      </p:pic>
      <p:sp>
        <p:nvSpPr>
          <p:cNvPr id="9" name="Text Placeholder 2">
            <a:extLst>
              <a:ext uri="{FF2B5EF4-FFF2-40B4-BE49-F238E27FC236}">
                <a16:creationId xmlns:a16="http://schemas.microsoft.com/office/drawing/2014/main" id="{ECADEA54-ECB8-4806-BAED-1EB60B1551BA}"/>
              </a:ext>
            </a:extLst>
          </p:cNvPr>
          <p:cNvSpPr txBox="1">
            <a:spLocks/>
          </p:cNvSpPr>
          <p:nvPr/>
        </p:nvSpPr>
        <p:spPr>
          <a:xfrm>
            <a:off x="2328342" y="3838105"/>
            <a:ext cx="7152465" cy="1295276"/>
          </a:xfrm>
          <a:prstGeom prst="rect">
            <a:avLst/>
          </a:prstGeom>
        </p:spPr>
        <p:txBody>
          <a:bodyPr vert="horz" lIns="91440" tIns="45720" rIns="91440" bIns="45720" rtlCol="0">
            <a:normAutofit/>
          </a:bodyPr>
          <a:lstStyle>
            <a:lvl1pPr marL="457200" indent="-502920" algn="l" defTabSz="1828800" rtl="0" eaLnBrk="1" latinLnBrk="0" hangingPunct="1">
              <a:lnSpc>
                <a:spcPct val="110000"/>
              </a:lnSpc>
              <a:spcBef>
                <a:spcPts val="1200"/>
              </a:spcBef>
              <a:buFont typeface="Arial" panose="020B0604020202020204" pitchFamily="34" charset="0"/>
              <a:buChar char="•"/>
              <a:tabLst>
                <a:tab pos="502920" algn="l"/>
              </a:tabLst>
              <a:defRPr sz="3200" b="0" i="0" kern="1200">
                <a:solidFill>
                  <a:srgbClr val="888B8D"/>
                </a:solidFill>
                <a:latin typeface="Metropolis" pitchFamily="2" charset="77"/>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Font typeface="Arial" panose="020B0604020202020204" pitchFamily="34" charset="0"/>
              <a:buNone/>
            </a:pPr>
            <a:r>
              <a:rPr lang="en-US" dirty="0"/>
              <a:t>At the top of the proposal, select “Email”</a:t>
            </a:r>
          </a:p>
        </p:txBody>
      </p:sp>
      <p:pic>
        <p:nvPicPr>
          <p:cNvPr id="11" name="Picture 10">
            <a:extLst>
              <a:ext uri="{FF2B5EF4-FFF2-40B4-BE49-F238E27FC236}">
                <a16:creationId xmlns:a16="http://schemas.microsoft.com/office/drawing/2014/main" id="{1E6D4634-AF90-4C47-824C-2889DF8532AE}"/>
              </a:ext>
            </a:extLst>
          </p:cNvPr>
          <p:cNvPicPr>
            <a:picLocks noChangeAspect="1"/>
          </p:cNvPicPr>
          <p:nvPr/>
        </p:nvPicPr>
        <p:blipFill>
          <a:blip r:embed="rId3"/>
          <a:stretch>
            <a:fillRect/>
          </a:stretch>
        </p:blipFill>
        <p:spPr>
          <a:xfrm>
            <a:off x="13129616" y="5415214"/>
            <a:ext cx="8929217" cy="7896996"/>
          </a:xfrm>
          <a:prstGeom prst="rect">
            <a:avLst/>
          </a:prstGeom>
        </p:spPr>
      </p:pic>
    </p:spTree>
    <p:extLst>
      <p:ext uri="{BB962C8B-B14F-4D97-AF65-F5344CB8AC3E}">
        <p14:creationId xmlns:p14="http://schemas.microsoft.com/office/powerpoint/2010/main" val="2635032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D9347C-2DDA-4B6D-B750-97EE04B4452D}"/>
              </a:ext>
            </a:extLst>
          </p:cNvPr>
          <p:cNvPicPr>
            <a:picLocks noChangeAspect="1"/>
          </p:cNvPicPr>
          <p:nvPr/>
        </p:nvPicPr>
        <p:blipFill>
          <a:blip r:embed="rId2"/>
          <a:stretch>
            <a:fillRect/>
          </a:stretch>
        </p:blipFill>
        <p:spPr>
          <a:xfrm>
            <a:off x="2328342" y="3132420"/>
            <a:ext cx="8132483" cy="4835531"/>
          </a:xfrm>
          <a:prstGeom prst="rect">
            <a:avLst/>
          </a:prstGeom>
        </p:spPr>
      </p:pic>
      <p:sp>
        <p:nvSpPr>
          <p:cNvPr id="3" name="Text Placeholder 2">
            <a:extLst>
              <a:ext uri="{FF2B5EF4-FFF2-40B4-BE49-F238E27FC236}">
                <a16:creationId xmlns:a16="http://schemas.microsoft.com/office/drawing/2014/main" id="{4E7FDDE6-C40B-43FA-82AA-1E786423DB52}"/>
              </a:ext>
            </a:extLst>
          </p:cNvPr>
          <p:cNvSpPr>
            <a:spLocks noGrp="1"/>
          </p:cNvSpPr>
          <p:nvPr>
            <p:ph type="body" sz="quarter" idx="14"/>
          </p:nvPr>
        </p:nvSpPr>
        <p:spPr>
          <a:xfrm>
            <a:off x="2005246" y="7555833"/>
            <a:ext cx="11686918" cy="5678904"/>
          </a:xfrm>
        </p:spPr>
        <p:txBody>
          <a:bodyPr>
            <a:normAutofit lnSpcReduction="10000"/>
          </a:bodyPr>
          <a:lstStyle/>
          <a:p>
            <a:pPr marL="0" indent="0">
              <a:buNone/>
            </a:pPr>
            <a:r>
              <a:rPr lang="en-US" dirty="0"/>
              <a:t>Once the proposal is final and agreed upon, collect the signatures. </a:t>
            </a:r>
          </a:p>
          <a:p>
            <a:pPr marL="0" indent="0">
              <a:buNone/>
            </a:pPr>
            <a:endParaRPr lang="en-US" dirty="0"/>
          </a:p>
          <a:p>
            <a:pPr marL="0" indent="0">
              <a:buNone/>
            </a:pPr>
            <a:r>
              <a:rPr lang="en-US" dirty="0"/>
              <a:t>You can send a request for signature via email or collect the signature in person. If requested via email a notification will be sent to the client. If collected in person, a new browser will open and the client will type to sign on the spot. Both are the same online signing process.</a:t>
            </a:r>
            <a:br>
              <a:rPr lang="en-US" dirty="0"/>
            </a:br>
            <a:endParaRPr lang="en-US" dirty="0"/>
          </a:p>
          <a:p>
            <a:pPr marL="0" indent="0">
              <a:buNone/>
            </a:pPr>
            <a:r>
              <a:rPr lang="en-US" dirty="0"/>
              <a:t>Once the client has signed, the Unbridled Holdings representative can counter sign</a:t>
            </a:r>
          </a:p>
          <a:p>
            <a:pPr marL="0" indent="0">
              <a:buNone/>
            </a:pPr>
            <a:endParaRPr lang="en-US" dirty="0"/>
          </a:p>
        </p:txBody>
      </p:sp>
      <p:sp>
        <p:nvSpPr>
          <p:cNvPr id="4" name="Text Placeholder 3">
            <a:extLst>
              <a:ext uri="{FF2B5EF4-FFF2-40B4-BE49-F238E27FC236}">
                <a16:creationId xmlns:a16="http://schemas.microsoft.com/office/drawing/2014/main" id="{9E9AE23B-CADA-4C9E-987C-1BDD3E465F23}"/>
              </a:ext>
            </a:extLst>
          </p:cNvPr>
          <p:cNvSpPr>
            <a:spLocks noGrp="1"/>
          </p:cNvSpPr>
          <p:nvPr>
            <p:ph type="body" sz="quarter" idx="16"/>
          </p:nvPr>
        </p:nvSpPr>
        <p:spPr/>
        <p:txBody>
          <a:bodyPr/>
          <a:lstStyle/>
          <a:p>
            <a:endParaRPr lang="en-US"/>
          </a:p>
        </p:txBody>
      </p:sp>
      <p:sp>
        <p:nvSpPr>
          <p:cNvPr id="5" name="Text Placeholder 4">
            <a:extLst>
              <a:ext uri="{FF2B5EF4-FFF2-40B4-BE49-F238E27FC236}">
                <a16:creationId xmlns:a16="http://schemas.microsoft.com/office/drawing/2014/main" id="{D401C297-9E7C-4C21-B904-B16AC13C8C87}"/>
              </a:ext>
            </a:extLst>
          </p:cNvPr>
          <p:cNvSpPr>
            <a:spLocks noGrp="1"/>
          </p:cNvSpPr>
          <p:nvPr>
            <p:ph type="body" sz="quarter" idx="12"/>
          </p:nvPr>
        </p:nvSpPr>
        <p:spPr/>
        <p:txBody>
          <a:bodyPr/>
          <a:lstStyle/>
          <a:p>
            <a:r>
              <a:rPr lang="en-US" dirty="0"/>
              <a:t>Proposal</a:t>
            </a:r>
          </a:p>
        </p:txBody>
      </p:sp>
      <p:pic>
        <p:nvPicPr>
          <p:cNvPr id="9" name="Picture 8">
            <a:extLst>
              <a:ext uri="{FF2B5EF4-FFF2-40B4-BE49-F238E27FC236}">
                <a16:creationId xmlns:a16="http://schemas.microsoft.com/office/drawing/2014/main" id="{BDBB0A38-F062-4C4B-83B7-2BBA9B60A58A}"/>
              </a:ext>
            </a:extLst>
          </p:cNvPr>
          <p:cNvPicPr>
            <a:picLocks noChangeAspect="1"/>
          </p:cNvPicPr>
          <p:nvPr/>
        </p:nvPicPr>
        <p:blipFill>
          <a:blip r:embed="rId3"/>
          <a:stretch>
            <a:fillRect/>
          </a:stretch>
        </p:blipFill>
        <p:spPr>
          <a:xfrm>
            <a:off x="14015260" y="2401055"/>
            <a:ext cx="10004540" cy="10309556"/>
          </a:xfrm>
          <a:prstGeom prst="rect">
            <a:avLst/>
          </a:prstGeom>
        </p:spPr>
      </p:pic>
    </p:spTree>
    <p:extLst>
      <p:ext uri="{BB962C8B-B14F-4D97-AF65-F5344CB8AC3E}">
        <p14:creationId xmlns:p14="http://schemas.microsoft.com/office/powerpoint/2010/main" val="1616112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7A3A87-FF64-49AC-A8A3-C30E87D828AA}"/>
              </a:ext>
            </a:extLst>
          </p:cNvPr>
          <p:cNvSpPr>
            <a:spLocks noGrp="1"/>
          </p:cNvSpPr>
          <p:nvPr>
            <p:ph type="body" sz="quarter" idx="14"/>
          </p:nvPr>
        </p:nvSpPr>
        <p:spPr>
          <a:xfrm>
            <a:off x="2328343" y="3976812"/>
            <a:ext cx="7609742" cy="1476290"/>
          </a:xfrm>
        </p:spPr>
        <p:txBody>
          <a:bodyPr>
            <a:normAutofit fontScale="92500"/>
          </a:bodyPr>
          <a:lstStyle/>
          <a:p>
            <a:pPr marL="0" indent="0">
              <a:buNone/>
            </a:pPr>
            <a:r>
              <a:rPr lang="en-US" dirty="0"/>
              <a:t>Get that money! Convert the accepted proposal into an invoice by selecting </a:t>
            </a:r>
            <a:r>
              <a:rPr lang="en-US" b="1" dirty="0"/>
              <a:t>Create Invoice</a:t>
            </a:r>
            <a:r>
              <a:rPr lang="en-US" dirty="0"/>
              <a:t>.</a:t>
            </a:r>
          </a:p>
        </p:txBody>
      </p:sp>
      <p:sp>
        <p:nvSpPr>
          <p:cNvPr id="4" name="Text Placeholder 3">
            <a:extLst>
              <a:ext uri="{FF2B5EF4-FFF2-40B4-BE49-F238E27FC236}">
                <a16:creationId xmlns:a16="http://schemas.microsoft.com/office/drawing/2014/main" id="{5FC93DCA-0316-46C9-8B78-BAC7A75E8CC1}"/>
              </a:ext>
            </a:extLst>
          </p:cNvPr>
          <p:cNvSpPr>
            <a:spLocks noGrp="1"/>
          </p:cNvSpPr>
          <p:nvPr>
            <p:ph type="body" sz="quarter" idx="16"/>
          </p:nvPr>
        </p:nvSpPr>
        <p:spPr/>
        <p:txBody>
          <a:bodyPr/>
          <a:lstStyle/>
          <a:p>
            <a:endParaRPr lang="en-US"/>
          </a:p>
        </p:txBody>
      </p:sp>
      <p:sp>
        <p:nvSpPr>
          <p:cNvPr id="5" name="Text Placeholder 4">
            <a:extLst>
              <a:ext uri="{FF2B5EF4-FFF2-40B4-BE49-F238E27FC236}">
                <a16:creationId xmlns:a16="http://schemas.microsoft.com/office/drawing/2014/main" id="{2E9382EC-1CDB-4238-8734-6DF777007EFC}"/>
              </a:ext>
            </a:extLst>
          </p:cNvPr>
          <p:cNvSpPr>
            <a:spLocks noGrp="1"/>
          </p:cNvSpPr>
          <p:nvPr>
            <p:ph type="body" sz="quarter" idx="12"/>
          </p:nvPr>
        </p:nvSpPr>
        <p:spPr/>
        <p:txBody>
          <a:bodyPr/>
          <a:lstStyle/>
          <a:p>
            <a:r>
              <a:rPr lang="en-US" dirty="0"/>
              <a:t>Convert the Lead Hold to a Booked Event</a:t>
            </a:r>
          </a:p>
        </p:txBody>
      </p:sp>
      <p:sp>
        <p:nvSpPr>
          <p:cNvPr id="7" name="Text Placeholder 6">
            <a:extLst>
              <a:ext uri="{FF2B5EF4-FFF2-40B4-BE49-F238E27FC236}">
                <a16:creationId xmlns:a16="http://schemas.microsoft.com/office/drawing/2014/main" id="{50610737-7AB7-4162-A344-B7F8FD56409B}"/>
              </a:ext>
            </a:extLst>
          </p:cNvPr>
          <p:cNvSpPr>
            <a:spLocks noGrp="1"/>
          </p:cNvSpPr>
          <p:nvPr>
            <p:ph type="body" sz="quarter" idx="18"/>
          </p:nvPr>
        </p:nvSpPr>
        <p:spPr>
          <a:xfrm>
            <a:off x="2328342" y="2681536"/>
            <a:ext cx="9275773" cy="864567"/>
          </a:xfrm>
        </p:spPr>
        <p:txBody>
          <a:bodyPr/>
          <a:lstStyle/>
          <a:p>
            <a:r>
              <a:rPr lang="en-US" dirty="0"/>
              <a:t>The proposal is signed…now what?</a:t>
            </a:r>
          </a:p>
        </p:txBody>
      </p:sp>
      <p:pic>
        <p:nvPicPr>
          <p:cNvPr id="8" name="Picture 7">
            <a:extLst>
              <a:ext uri="{FF2B5EF4-FFF2-40B4-BE49-F238E27FC236}">
                <a16:creationId xmlns:a16="http://schemas.microsoft.com/office/drawing/2014/main" id="{1EF20451-41EA-45C9-BD3B-56CFFF801B37}"/>
              </a:ext>
            </a:extLst>
          </p:cNvPr>
          <p:cNvPicPr>
            <a:picLocks noChangeAspect="1"/>
          </p:cNvPicPr>
          <p:nvPr/>
        </p:nvPicPr>
        <p:blipFill>
          <a:blip r:embed="rId2"/>
          <a:stretch>
            <a:fillRect/>
          </a:stretch>
        </p:blipFill>
        <p:spPr>
          <a:xfrm>
            <a:off x="9983889" y="3234986"/>
            <a:ext cx="14000257" cy="9446296"/>
          </a:xfrm>
          <a:prstGeom prst="rect">
            <a:avLst/>
          </a:prstGeom>
        </p:spPr>
      </p:pic>
    </p:spTree>
    <p:extLst>
      <p:ext uri="{BB962C8B-B14F-4D97-AF65-F5344CB8AC3E}">
        <p14:creationId xmlns:p14="http://schemas.microsoft.com/office/powerpoint/2010/main" val="4194236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0C5623E-89A9-4B4C-AFC3-0DDE3139E0FD}"/>
              </a:ext>
            </a:extLst>
          </p:cNvPr>
          <p:cNvSpPr>
            <a:spLocks noGrp="1"/>
          </p:cNvSpPr>
          <p:nvPr>
            <p:ph type="body" sz="quarter" idx="14"/>
          </p:nvPr>
        </p:nvSpPr>
        <p:spPr>
          <a:xfrm>
            <a:off x="1875283" y="3655556"/>
            <a:ext cx="10318304" cy="8095703"/>
          </a:xfrm>
        </p:spPr>
        <p:txBody>
          <a:bodyPr/>
          <a:lstStyle/>
          <a:p>
            <a:pPr marL="0" indent="0">
              <a:buNone/>
            </a:pPr>
            <a:r>
              <a:rPr lang="en-US" dirty="0"/>
              <a:t>Update the Due Date to the date of the final payment.</a:t>
            </a:r>
          </a:p>
          <a:p>
            <a:pPr marL="0" indent="0">
              <a:buNone/>
            </a:pPr>
            <a:endParaRPr lang="en-US" dirty="0"/>
          </a:p>
          <a:p>
            <a:pPr marL="0" indent="0">
              <a:buNone/>
            </a:pPr>
            <a:r>
              <a:rPr lang="en-US" dirty="0"/>
              <a:t>Set up a payment schedule and reminder for each payment. Use the Quick Fill to calculate the amount due.</a:t>
            </a:r>
          </a:p>
          <a:p>
            <a:pPr indent="-457200">
              <a:buFontTx/>
              <a:buChar char="-"/>
            </a:pPr>
            <a:r>
              <a:rPr lang="en-US" dirty="0">
                <a:highlight>
                  <a:srgbClr val="FFFF00"/>
                </a:highlight>
              </a:rPr>
              <a:t>Deposit: 25%</a:t>
            </a:r>
          </a:p>
          <a:p>
            <a:pPr indent="-457200">
              <a:buFontTx/>
              <a:buChar char="-"/>
            </a:pPr>
            <a:r>
              <a:rPr lang="en-US" dirty="0">
                <a:highlight>
                  <a:srgbClr val="FFFF00"/>
                </a:highlight>
              </a:rPr>
              <a:t>2</a:t>
            </a:r>
            <a:r>
              <a:rPr lang="en-US" baseline="30000" dirty="0">
                <a:highlight>
                  <a:srgbClr val="FFFF00"/>
                </a:highlight>
              </a:rPr>
              <a:t>nd</a:t>
            </a:r>
            <a:r>
              <a:rPr lang="en-US" dirty="0">
                <a:highlight>
                  <a:srgbClr val="FFFF00"/>
                </a:highlight>
              </a:rPr>
              <a:t> Payment: 25%</a:t>
            </a:r>
          </a:p>
          <a:p>
            <a:pPr indent="-457200">
              <a:buFontTx/>
              <a:buChar char="-"/>
            </a:pPr>
            <a:r>
              <a:rPr lang="en-US" dirty="0">
                <a:highlight>
                  <a:srgbClr val="FFFF00"/>
                </a:highlight>
              </a:rPr>
              <a:t>Final Payment: 50% </a:t>
            </a:r>
          </a:p>
          <a:p>
            <a:pPr marL="0" indent="0">
              <a:buNone/>
            </a:pPr>
            <a:r>
              <a:rPr lang="en-US" i="1" dirty="0"/>
              <a:t>Note: Balance Due is the balance of the original invoice, it does NOT adjust when payments are made.</a:t>
            </a:r>
          </a:p>
          <a:p>
            <a:pPr marL="0" indent="0">
              <a:buNone/>
            </a:pPr>
            <a:r>
              <a:rPr lang="en-US" dirty="0">
                <a:highlight>
                  <a:srgbClr val="FFFF00"/>
                </a:highlight>
              </a:rPr>
              <a:t>Payment Due Date should be __ days after date sent</a:t>
            </a:r>
          </a:p>
          <a:p>
            <a:pPr marL="0" indent="0">
              <a:buNone/>
            </a:pPr>
            <a:r>
              <a:rPr lang="en-US" dirty="0">
                <a:highlight>
                  <a:srgbClr val="FFFF00"/>
                </a:highlight>
              </a:rPr>
              <a:t>Reminder emails should be set to send (1) day prior to the due day at 10:00 AM. </a:t>
            </a:r>
          </a:p>
        </p:txBody>
      </p:sp>
      <p:sp>
        <p:nvSpPr>
          <p:cNvPr id="4" name="Text Placeholder 3">
            <a:extLst>
              <a:ext uri="{FF2B5EF4-FFF2-40B4-BE49-F238E27FC236}">
                <a16:creationId xmlns:a16="http://schemas.microsoft.com/office/drawing/2014/main" id="{5745F886-3DFA-46B7-8616-6924B31C0308}"/>
              </a:ext>
            </a:extLst>
          </p:cNvPr>
          <p:cNvSpPr>
            <a:spLocks noGrp="1"/>
          </p:cNvSpPr>
          <p:nvPr>
            <p:ph type="body" sz="quarter" idx="16"/>
          </p:nvPr>
        </p:nvSpPr>
        <p:spPr/>
        <p:txBody>
          <a:bodyPr/>
          <a:lstStyle/>
          <a:p>
            <a:endParaRPr lang="en-US"/>
          </a:p>
        </p:txBody>
      </p:sp>
      <p:sp>
        <p:nvSpPr>
          <p:cNvPr id="5" name="Text Placeholder 4">
            <a:extLst>
              <a:ext uri="{FF2B5EF4-FFF2-40B4-BE49-F238E27FC236}">
                <a16:creationId xmlns:a16="http://schemas.microsoft.com/office/drawing/2014/main" id="{5362FDD8-186F-4E79-BC92-0745E0402B7A}"/>
              </a:ext>
            </a:extLst>
          </p:cNvPr>
          <p:cNvSpPr>
            <a:spLocks noGrp="1"/>
          </p:cNvSpPr>
          <p:nvPr>
            <p:ph type="body" sz="quarter" idx="12"/>
          </p:nvPr>
        </p:nvSpPr>
        <p:spPr/>
        <p:txBody>
          <a:bodyPr/>
          <a:lstStyle/>
          <a:p>
            <a:r>
              <a:rPr lang="en-US" dirty="0"/>
              <a:t>Invoice</a:t>
            </a:r>
          </a:p>
        </p:txBody>
      </p:sp>
      <p:pic>
        <p:nvPicPr>
          <p:cNvPr id="8" name="Picture 7">
            <a:extLst>
              <a:ext uri="{FF2B5EF4-FFF2-40B4-BE49-F238E27FC236}">
                <a16:creationId xmlns:a16="http://schemas.microsoft.com/office/drawing/2014/main" id="{79F98D85-0F3C-42D5-BF27-09169BB05112}"/>
              </a:ext>
            </a:extLst>
          </p:cNvPr>
          <p:cNvPicPr>
            <a:picLocks noChangeAspect="1"/>
          </p:cNvPicPr>
          <p:nvPr/>
        </p:nvPicPr>
        <p:blipFill>
          <a:blip r:embed="rId2"/>
          <a:stretch>
            <a:fillRect/>
          </a:stretch>
        </p:blipFill>
        <p:spPr>
          <a:xfrm>
            <a:off x="13775101" y="2295272"/>
            <a:ext cx="7157703" cy="4562728"/>
          </a:xfrm>
          <a:prstGeom prst="rect">
            <a:avLst/>
          </a:prstGeom>
        </p:spPr>
      </p:pic>
      <p:pic>
        <p:nvPicPr>
          <p:cNvPr id="9" name="Picture 8">
            <a:extLst>
              <a:ext uri="{FF2B5EF4-FFF2-40B4-BE49-F238E27FC236}">
                <a16:creationId xmlns:a16="http://schemas.microsoft.com/office/drawing/2014/main" id="{5C18DD0B-DA87-405A-A877-DA14289AFE13}"/>
              </a:ext>
            </a:extLst>
          </p:cNvPr>
          <p:cNvPicPr>
            <a:picLocks noChangeAspect="1"/>
          </p:cNvPicPr>
          <p:nvPr/>
        </p:nvPicPr>
        <p:blipFill>
          <a:blip r:embed="rId3"/>
          <a:stretch>
            <a:fillRect/>
          </a:stretch>
        </p:blipFill>
        <p:spPr>
          <a:xfrm>
            <a:off x="13129616" y="7418387"/>
            <a:ext cx="10635832" cy="5575718"/>
          </a:xfrm>
          <a:prstGeom prst="rect">
            <a:avLst/>
          </a:prstGeom>
        </p:spPr>
      </p:pic>
    </p:spTree>
    <p:extLst>
      <p:ext uri="{BB962C8B-B14F-4D97-AF65-F5344CB8AC3E}">
        <p14:creationId xmlns:p14="http://schemas.microsoft.com/office/powerpoint/2010/main" val="3674849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AEB8D7-4BC7-4559-94B3-CBB0D958DB2F}"/>
              </a:ext>
            </a:extLst>
          </p:cNvPr>
          <p:cNvSpPr>
            <a:spLocks noGrp="1"/>
          </p:cNvSpPr>
          <p:nvPr>
            <p:ph type="body" sz="quarter" idx="14"/>
          </p:nvPr>
        </p:nvSpPr>
        <p:spPr>
          <a:xfrm>
            <a:off x="2328342" y="3198356"/>
            <a:ext cx="10318304" cy="4045160"/>
          </a:xfrm>
        </p:spPr>
        <p:txBody>
          <a:bodyPr>
            <a:normAutofit/>
          </a:bodyPr>
          <a:lstStyle/>
          <a:p>
            <a:pPr marL="0" indent="0">
              <a:buNone/>
            </a:pPr>
            <a:r>
              <a:rPr lang="en-US" dirty="0"/>
              <a:t>Send to the client via email by selecting Email button at the top of the invoice.</a:t>
            </a:r>
          </a:p>
          <a:p>
            <a:pPr marL="0" indent="0">
              <a:buNone/>
            </a:pPr>
            <a:endParaRPr lang="en-US" dirty="0"/>
          </a:p>
          <a:p>
            <a:pPr marL="0" indent="0">
              <a:buNone/>
            </a:pPr>
            <a:r>
              <a:rPr lang="en-US" dirty="0"/>
              <a:t>As payments come in, selecting Add Payment and select Manually. Enter the Check Number and what payment it was for in the reference, then mark the payment as paid.</a:t>
            </a:r>
          </a:p>
        </p:txBody>
      </p:sp>
      <p:sp>
        <p:nvSpPr>
          <p:cNvPr id="4" name="Text Placeholder 3">
            <a:extLst>
              <a:ext uri="{FF2B5EF4-FFF2-40B4-BE49-F238E27FC236}">
                <a16:creationId xmlns:a16="http://schemas.microsoft.com/office/drawing/2014/main" id="{07CD899E-A7A9-4668-B6CB-693BA2CDC474}"/>
              </a:ext>
            </a:extLst>
          </p:cNvPr>
          <p:cNvSpPr>
            <a:spLocks noGrp="1"/>
          </p:cNvSpPr>
          <p:nvPr>
            <p:ph type="body" sz="quarter" idx="16"/>
          </p:nvPr>
        </p:nvSpPr>
        <p:spPr/>
        <p:txBody>
          <a:bodyPr/>
          <a:lstStyle/>
          <a:p>
            <a:endParaRPr lang="en-US"/>
          </a:p>
        </p:txBody>
      </p:sp>
      <p:sp>
        <p:nvSpPr>
          <p:cNvPr id="5" name="Text Placeholder 4">
            <a:extLst>
              <a:ext uri="{FF2B5EF4-FFF2-40B4-BE49-F238E27FC236}">
                <a16:creationId xmlns:a16="http://schemas.microsoft.com/office/drawing/2014/main" id="{858BDCD0-A0B3-4D38-9E22-4BB577114F24}"/>
              </a:ext>
            </a:extLst>
          </p:cNvPr>
          <p:cNvSpPr>
            <a:spLocks noGrp="1"/>
          </p:cNvSpPr>
          <p:nvPr>
            <p:ph type="body" sz="quarter" idx="12"/>
          </p:nvPr>
        </p:nvSpPr>
        <p:spPr/>
        <p:txBody>
          <a:bodyPr/>
          <a:lstStyle/>
          <a:p>
            <a:r>
              <a:rPr lang="en-US" dirty="0"/>
              <a:t>Invoice</a:t>
            </a:r>
          </a:p>
        </p:txBody>
      </p:sp>
      <p:pic>
        <p:nvPicPr>
          <p:cNvPr id="8" name="Picture 7">
            <a:extLst>
              <a:ext uri="{FF2B5EF4-FFF2-40B4-BE49-F238E27FC236}">
                <a16:creationId xmlns:a16="http://schemas.microsoft.com/office/drawing/2014/main" id="{6D3F8AB0-412C-4AD2-9790-60C919DCBD62}"/>
              </a:ext>
            </a:extLst>
          </p:cNvPr>
          <p:cNvPicPr>
            <a:picLocks noChangeAspect="1"/>
          </p:cNvPicPr>
          <p:nvPr/>
        </p:nvPicPr>
        <p:blipFill>
          <a:blip r:embed="rId2"/>
          <a:stretch>
            <a:fillRect/>
          </a:stretch>
        </p:blipFill>
        <p:spPr>
          <a:xfrm>
            <a:off x="14891136" y="2159223"/>
            <a:ext cx="7311864" cy="4313261"/>
          </a:xfrm>
          <a:prstGeom prst="rect">
            <a:avLst/>
          </a:prstGeom>
        </p:spPr>
      </p:pic>
      <p:pic>
        <p:nvPicPr>
          <p:cNvPr id="9" name="Picture 8">
            <a:extLst>
              <a:ext uri="{FF2B5EF4-FFF2-40B4-BE49-F238E27FC236}">
                <a16:creationId xmlns:a16="http://schemas.microsoft.com/office/drawing/2014/main" id="{B544C023-8B59-4831-AEE3-F6CE72743316}"/>
              </a:ext>
            </a:extLst>
          </p:cNvPr>
          <p:cNvPicPr>
            <a:picLocks noChangeAspect="1"/>
          </p:cNvPicPr>
          <p:nvPr/>
        </p:nvPicPr>
        <p:blipFill>
          <a:blip r:embed="rId3"/>
          <a:stretch>
            <a:fillRect/>
          </a:stretch>
        </p:blipFill>
        <p:spPr>
          <a:xfrm>
            <a:off x="15079222" y="7243516"/>
            <a:ext cx="8071120" cy="5509958"/>
          </a:xfrm>
          <a:prstGeom prst="rect">
            <a:avLst/>
          </a:prstGeom>
        </p:spPr>
      </p:pic>
      <p:pic>
        <p:nvPicPr>
          <p:cNvPr id="10" name="Picture 9">
            <a:extLst>
              <a:ext uri="{FF2B5EF4-FFF2-40B4-BE49-F238E27FC236}">
                <a16:creationId xmlns:a16="http://schemas.microsoft.com/office/drawing/2014/main" id="{D3278796-000B-4919-A5A4-C93BF14271D0}"/>
              </a:ext>
            </a:extLst>
          </p:cNvPr>
          <p:cNvPicPr>
            <a:picLocks noChangeAspect="1"/>
          </p:cNvPicPr>
          <p:nvPr/>
        </p:nvPicPr>
        <p:blipFill>
          <a:blip r:embed="rId4"/>
          <a:stretch>
            <a:fillRect/>
          </a:stretch>
        </p:blipFill>
        <p:spPr>
          <a:xfrm>
            <a:off x="2328342" y="8102340"/>
            <a:ext cx="12106156" cy="2415304"/>
          </a:xfrm>
          <a:prstGeom prst="rect">
            <a:avLst/>
          </a:prstGeom>
        </p:spPr>
      </p:pic>
    </p:spTree>
    <p:extLst>
      <p:ext uri="{BB962C8B-B14F-4D97-AF65-F5344CB8AC3E}">
        <p14:creationId xmlns:p14="http://schemas.microsoft.com/office/powerpoint/2010/main" val="3261622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1C926A-FB97-473F-9D74-6306C7C19E26}"/>
              </a:ext>
            </a:extLst>
          </p:cNvPr>
          <p:cNvSpPr>
            <a:spLocks noGrp="1"/>
          </p:cNvSpPr>
          <p:nvPr>
            <p:ph type="body" sz="quarter" idx="14"/>
          </p:nvPr>
        </p:nvSpPr>
        <p:spPr>
          <a:xfrm>
            <a:off x="1928292" y="3033712"/>
            <a:ext cx="10318304" cy="1295276"/>
          </a:xfrm>
        </p:spPr>
        <p:txBody>
          <a:bodyPr/>
          <a:lstStyle/>
          <a:p>
            <a:pPr marL="0" indent="0">
              <a:buNone/>
            </a:pPr>
            <a:r>
              <a:rPr lang="en-US" dirty="0"/>
              <a:t>Go back to the </a:t>
            </a:r>
            <a:r>
              <a:rPr lang="en-US" b="1" dirty="0"/>
              <a:t>Leads</a:t>
            </a:r>
            <a:r>
              <a:rPr lang="en-US" dirty="0"/>
              <a:t> from the side menu and click into your lead</a:t>
            </a:r>
          </a:p>
        </p:txBody>
      </p:sp>
      <p:sp>
        <p:nvSpPr>
          <p:cNvPr id="4" name="Text Placeholder 3">
            <a:extLst>
              <a:ext uri="{FF2B5EF4-FFF2-40B4-BE49-F238E27FC236}">
                <a16:creationId xmlns:a16="http://schemas.microsoft.com/office/drawing/2014/main" id="{1D0531F2-08A1-496F-9E62-6B56C4F28FDD}"/>
              </a:ext>
            </a:extLst>
          </p:cNvPr>
          <p:cNvSpPr>
            <a:spLocks noGrp="1"/>
          </p:cNvSpPr>
          <p:nvPr>
            <p:ph type="body" sz="quarter" idx="16"/>
          </p:nvPr>
        </p:nvSpPr>
        <p:spPr/>
        <p:txBody>
          <a:bodyPr/>
          <a:lstStyle/>
          <a:p>
            <a:endParaRPr lang="en-US"/>
          </a:p>
        </p:txBody>
      </p:sp>
      <p:sp>
        <p:nvSpPr>
          <p:cNvPr id="5" name="Text Placeholder 4">
            <a:extLst>
              <a:ext uri="{FF2B5EF4-FFF2-40B4-BE49-F238E27FC236}">
                <a16:creationId xmlns:a16="http://schemas.microsoft.com/office/drawing/2014/main" id="{8449DF56-D8CB-4EDE-969E-20EB351F991A}"/>
              </a:ext>
            </a:extLst>
          </p:cNvPr>
          <p:cNvSpPr>
            <a:spLocks noGrp="1"/>
          </p:cNvSpPr>
          <p:nvPr>
            <p:ph type="body" sz="quarter" idx="12"/>
          </p:nvPr>
        </p:nvSpPr>
        <p:spPr/>
        <p:txBody>
          <a:bodyPr/>
          <a:lstStyle/>
          <a:p>
            <a:r>
              <a:rPr lang="en-US" dirty="0"/>
              <a:t>Convert the Lead to a Booked Event</a:t>
            </a:r>
          </a:p>
        </p:txBody>
      </p:sp>
      <p:pic>
        <p:nvPicPr>
          <p:cNvPr id="8" name="Picture 7">
            <a:extLst>
              <a:ext uri="{FF2B5EF4-FFF2-40B4-BE49-F238E27FC236}">
                <a16:creationId xmlns:a16="http://schemas.microsoft.com/office/drawing/2014/main" id="{608EB924-CBC9-4234-8940-1EEEDDCCE8FF}"/>
              </a:ext>
            </a:extLst>
          </p:cNvPr>
          <p:cNvPicPr>
            <a:picLocks noChangeAspect="1"/>
          </p:cNvPicPr>
          <p:nvPr/>
        </p:nvPicPr>
        <p:blipFill>
          <a:blip r:embed="rId2"/>
          <a:stretch>
            <a:fillRect/>
          </a:stretch>
        </p:blipFill>
        <p:spPr>
          <a:xfrm>
            <a:off x="1928292" y="4681164"/>
            <a:ext cx="13639006" cy="6881813"/>
          </a:xfrm>
          <a:prstGeom prst="rect">
            <a:avLst/>
          </a:prstGeom>
        </p:spPr>
      </p:pic>
      <p:pic>
        <p:nvPicPr>
          <p:cNvPr id="9" name="Picture 8">
            <a:extLst>
              <a:ext uri="{FF2B5EF4-FFF2-40B4-BE49-F238E27FC236}">
                <a16:creationId xmlns:a16="http://schemas.microsoft.com/office/drawing/2014/main" id="{9CC039C2-8A62-412F-A32C-04335B40E811}"/>
              </a:ext>
            </a:extLst>
          </p:cNvPr>
          <p:cNvPicPr>
            <a:picLocks noChangeAspect="1"/>
          </p:cNvPicPr>
          <p:nvPr/>
        </p:nvPicPr>
        <p:blipFill>
          <a:blip r:embed="rId3"/>
          <a:stretch>
            <a:fillRect/>
          </a:stretch>
        </p:blipFill>
        <p:spPr>
          <a:xfrm>
            <a:off x="14565312" y="4500437"/>
            <a:ext cx="8694738" cy="7503237"/>
          </a:xfrm>
          <a:prstGeom prst="rect">
            <a:avLst/>
          </a:prstGeom>
        </p:spPr>
      </p:pic>
      <p:sp>
        <p:nvSpPr>
          <p:cNvPr id="10" name="Text Placeholder 2">
            <a:extLst>
              <a:ext uri="{FF2B5EF4-FFF2-40B4-BE49-F238E27FC236}">
                <a16:creationId xmlns:a16="http://schemas.microsoft.com/office/drawing/2014/main" id="{EEBE7388-6091-4254-B6E9-D8D11CF95E02}"/>
              </a:ext>
            </a:extLst>
          </p:cNvPr>
          <p:cNvSpPr txBox="1">
            <a:spLocks/>
          </p:cNvSpPr>
          <p:nvPr/>
        </p:nvSpPr>
        <p:spPr>
          <a:xfrm>
            <a:off x="14565312" y="3186112"/>
            <a:ext cx="10318304" cy="1295276"/>
          </a:xfrm>
          <a:prstGeom prst="rect">
            <a:avLst/>
          </a:prstGeom>
        </p:spPr>
        <p:txBody>
          <a:bodyPr vert="horz" lIns="91440" tIns="45720" rIns="91440" bIns="45720" rtlCol="0">
            <a:normAutofit/>
          </a:bodyPr>
          <a:lstStyle>
            <a:lvl1pPr marL="457200" indent="-502920" algn="l" defTabSz="1828800" rtl="0" eaLnBrk="1" latinLnBrk="0" hangingPunct="1">
              <a:lnSpc>
                <a:spcPct val="110000"/>
              </a:lnSpc>
              <a:spcBef>
                <a:spcPts val="1200"/>
              </a:spcBef>
              <a:buFont typeface="Arial" panose="020B0604020202020204" pitchFamily="34" charset="0"/>
              <a:buChar char="•"/>
              <a:tabLst>
                <a:tab pos="502920" algn="l"/>
              </a:tabLst>
              <a:defRPr sz="3200" b="0" i="0" kern="1200">
                <a:solidFill>
                  <a:srgbClr val="888B8D"/>
                </a:solidFill>
                <a:latin typeface="Metropolis" pitchFamily="2" charset="77"/>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Font typeface="Arial" panose="020B0604020202020204" pitchFamily="34" charset="0"/>
              <a:buNone/>
            </a:pPr>
            <a:r>
              <a:rPr lang="en-US" dirty="0"/>
              <a:t>Click </a:t>
            </a:r>
            <a:r>
              <a:rPr lang="en-US" b="1" dirty="0"/>
              <a:t>Book Event</a:t>
            </a:r>
          </a:p>
        </p:txBody>
      </p:sp>
    </p:spTree>
    <p:extLst>
      <p:ext uri="{BB962C8B-B14F-4D97-AF65-F5344CB8AC3E}">
        <p14:creationId xmlns:p14="http://schemas.microsoft.com/office/powerpoint/2010/main" val="4096708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8F78897-CECD-4B17-9915-2CCE5748D83A}"/>
              </a:ext>
            </a:extLst>
          </p:cNvPr>
          <p:cNvSpPr>
            <a:spLocks noGrp="1"/>
          </p:cNvSpPr>
          <p:nvPr>
            <p:ph type="body" sz="quarter" idx="16"/>
          </p:nvPr>
        </p:nvSpPr>
        <p:spPr/>
        <p:txBody>
          <a:bodyPr/>
          <a:lstStyle/>
          <a:p>
            <a:endParaRPr lang="en-US"/>
          </a:p>
        </p:txBody>
      </p:sp>
      <p:sp>
        <p:nvSpPr>
          <p:cNvPr id="5" name="Text Placeholder 4">
            <a:extLst>
              <a:ext uri="{FF2B5EF4-FFF2-40B4-BE49-F238E27FC236}">
                <a16:creationId xmlns:a16="http://schemas.microsoft.com/office/drawing/2014/main" id="{218AAE1F-92BC-41FB-B65F-3BE42F16F167}"/>
              </a:ext>
            </a:extLst>
          </p:cNvPr>
          <p:cNvSpPr>
            <a:spLocks noGrp="1"/>
          </p:cNvSpPr>
          <p:nvPr>
            <p:ph type="body" sz="quarter" idx="12"/>
          </p:nvPr>
        </p:nvSpPr>
        <p:spPr/>
        <p:txBody>
          <a:bodyPr/>
          <a:lstStyle/>
          <a:p>
            <a:r>
              <a:rPr lang="en-US" dirty="0"/>
              <a:t>Convert the Lead to a Booked Event</a:t>
            </a:r>
          </a:p>
        </p:txBody>
      </p:sp>
      <p:sp>
        <p:nvSpPr>
          <p:cNvPr id="9" name="Text Placeholder 2">
            <a:extLst>
              <a:ext uri="{FF2B5EF4-FFF2-40B4-BE49-F238E27FC236}">
                <a16:creationId xmlns:a16="http://schemas.microsoft.com/office/drawing/2014/main" id="{59AD14C4-3E52-4C2D-B76C-5CCC4AEBD122}"/>
              </a:ext>
            </a:extLst>
          </p:cNvPr>
          <p:cNvSpPr>
            <a:spLocks noGrp="1"/>
          </p:cNvSpPr>
          <p:nvPr>
            <p:ph type="body" sz="quarter" idx="14"/>
          </p:nvPr>
        </p:nvSpPr>
        <p:spPr>
          <a:xfrm>
            <a:off x="15294004" y="4005262"/>
            <a:ext cx="8636887" cy="6967538"/>
          </a:xfrm>
        </p:spPr>
        <p:txBody>
          <a:bodyPr/>
          <a:lstStyle/>
          <a:p>
            <a:pPr marL="0" indent="0">
              <a:buNone/>
            </a:pPr>
            <a:r>
              <a:rPr lang="en-US" dirty="0"/>
              <a:t>Update the start and end dates and times if they have changed. Adjust the Event Type. </a:t>
            </a:r>
          </a:p>
          <a:p>
            <a:pPr marL="0" indent="0">
              <a:buNone/>
            </a:pPr>
            <a:endParaRPr lang="en-US" dirty="0"/>
          </a:p>
          <a:p>
            <a:pPr marL="0" indent="0">
              <a:buNone/>
            </a:pPr>
            <a:r>
              <a:rPr lang="en-US" dirty="0"/>
              <a:t>Select </a:t>
            </a:r>
            <a:r>
              <a:rPr lang="en-US" b="1" dirty="0"/>
              <a:t>Collect RSVPs</a:t>
            </a:r>
          </a:p>
          <a:p>
            <a:pPr marL="0" indent="0">
              <a:buNone/>
            </a:pPr>
            <a:endParaRPr lang="en-US" dirty="0"/>
          </a:p>
          <a:p>
            <a:pPr marL="0" indent="0">
              <a:buNone/>
            </a:pPr>
            <a:r>
              <a:rPr lang="en-US" dirty="0"/>
              <a:t>Select </a:t>
            </a:r>
            <a:r>
              <a:rPr lang="en-US" b="1" dirty="0"/>
              <a:t>Book Now</a:t>
            </a:r>
            <a:r>
              <a:rPr lang="en-US" dirty="0"/>
              <a:t>.</a:t>
            </a:r>
          </a:p>
          <a:p>
            <a:pPr marL="0" indent="0">
              <a:buNone/>
            </a:pPr>
            <a:endParaRPr lang="en-US" dirty="0"/>
          </a:p>
          <a:p>
            <a:pPr marL="0" indent="0">
              <a:buNone/>
            </a:pPr>
            <a:r>
              <a:rPr lang="en-US" dirty="0"/>
              <a:t>Email your Venue Manager and On-Site Manager that their venue has been booked. </a:t>
            </a:r>
          </a:p>
        </p:txBody>
      </p:sp>
      <p:pic>
        <p:nvPicPr>
          <p:cNvPr id="10" name="Picture 9">
            <a:extLst>
              <a:ext uri="{FF2B5EF4-FFF2-40B4-BE49-F238E27FC236}">
                <a16:creationId xmlns:a16="http://schemas.microsoft.com/office/drawing/2014/main" id="{42F79E31-4217-4EAD-B57E-5EF1DD45A587}"/>
              </a:ext>
            </a:extLst>
          </p:cNvPr>
          <p:cNvPicPr>
            <a:picLocks noChangeAspect="1"/>
          </p:cNvPicPr>
          <p:nvPr/>
        </p:nvPicPr>
        <p:blipFill>
          <a:blip r:embed="rId2"/>
          <a:stretch>
            <a:fillRect/>
          </a:stretch>
        </p:blipFill>
        <p:spPr>
          <a:xfrm>
            <a:off x="2146155" y="2681536"/>
            <a:ext cx="12517349" cy="9648204"/>
          </a:xfrm>
          <a:prstGeom prst="rect">
            <a:avLst/>
          </a:prstGeom>
        </p:spPr>
      </p:pic>
    </p:spTree>
    <p:extLst>
      <p:ext uri="{BB962C8B-B14F-4D97-AF65-F5344CB8AC3E}">
        <p14:creationId xmlns:p14="http://schemas.microsoft.com/office/powerpoint/2010/main" val="2870678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E6D4BF-AB98-4941-B5BC-0383004FBDB9}"/>
              </a:ext>
            </a:extLst>
          </p:cNvPr>
          <p:cNvSpPr>
            <a:spLocks noGrp="1"/>
          </p:cNvSpPr>
          <p:nvPr>
            <p:ph type="body" sz="quarter" idx="14"/>
          </p:nvPr>
        </p:nvSpPr>
        <p:spPr>
          <a:xfrm>
            <a:off x="15397180" y="3358233"/>
            <a:ext cx="7957648" cy="7132636"/>
          </a:xfrm>
        </p:spPr>
        <p:txBody>
          <a:bodyPr/>
          <a:lstStyle/>
          <a:p>
            <a:pPr marL="0" indent="0">
              <a:buNone/>
            </a:pPr>
            <a:r>
              <a:rPr lang="en-US" dirty="0"/>
              <a:t>Update your Itinerary with the schedule of the event</a:t>
            </a:r>
          </a:p>
          <a:p>
            <a:pPr marL="0" indent="0">
              <a:buNone/>
            </a:pPr>
            <a:endParaRPr lang="en-US" dirty="0"/>
          </a:p>
          <a:p>
            <a:pPr marL="0" indent="0">
              <a:buNone/>
            </a:pPr>
            <a:r>
              <a:rPr lang="en-US" dirty="0"/>
              <a:t>Add your Food/Beverage</a:t>
            </a:r>
          </a:p>
          <a:p>
            <a:pPr marL="0" indent="0">
              <a:buNone/>
            </a:pPr>
            <a:endParaRPr lang="en-US" dirty="0"/>
          </a:p>
          <a:p>
            <a:pPr marL="0" indent="0">
              <a:buNone/>
            </a:pPr>
            <a:r>
              <a:rPr lang="en-US" dirty="0"/>
              <a:t>Update your BEO</a:t>
            </a:r>
          </a:p>
        </p:txBody>
      </p:sp>
      <p:sp>
        <p:nvSpPr>
          <p:cNvPr id="4" name="Text Placeholder 3">
            <a:extLst>
              <a:ext uri="{FF2B5EF4-FFF2-40B4-BE49-F238E27FC236}">
                <a16:creationId xmlns:a16="http://schemas.microsoft.com/office/drawing/2014/main" id="{53437469-DEE2-4A75-BA4F-F9ADA0F28254}"/>
              </a:ext>
            </a:extLst>
          </p:cNvPr>
          <p:cNvSpPr>
            <a:spLocks noGrp="1"/>
          </p:cNvSpPr>
          <p:nvPr>
            <p:ph type="body" sz="quarter" idx="16"/>
          </p:nvPr>
        </p:nvSpPr>
        <p:spPr/>
        <p:txBody>
          <a:bodyPr/>
          <a:lstStyle/>
          <a:p>
            <a:endParaRPr lang="en-US"/>
          </a:p>
        </p:txBody>
      </p:sp>
      <p:sp>
        <p:nvSpPr>
          <p:cNvPr id="5" name="Text Placeholder 4">
            <a:extLst>
              <a:ext uri="{FF2B5EF4-FFF2-40B4-BE49-F238E27FC236}">
                <a16:creationId xmlns:a16="http://schemas.microsoft.com/office/drawing/2014/main" id="{6AA9523F-B31F-4C4F-AE04-45F3594BD996}"/>
              </a:ext>
            </a:extLst>
          </p:cNvPr>
          <p:cNvSpPr>
            <a:spLocks noGrp="1"/>
          </p:cNvSpPr>
          <p:nvPr>
            <p:ph type="body" sz="quarter" idx="12"/>
          </p:nvPr>
        </p:nvSpPr>
        <p:spPr/>
        <p:txBody>
          <a:bodyPr/>
          <a:lstStyle/>
          <a:p>
            <a:r>
              <a:rPr lang="en-US" dirty="0"/>
              <a:t>Event Management</a:t>
            </a:r>
          </a:p>
        </p:txBody>
      </p:sp>
      <p:pic>
        <p:nvPicPr>
          <p:cNvPr id="8" name="Picture 7">
            <a:extLst>
              <a:ext uri="{FF2B5EF4-FFF2-40B4-BE49-F238E27FC236}">
                <a16:creationId xmlns:a16="http://schemas.microsoft.com/office/drawing/2014/main" id="{6CE843CA-CFBC-449F-A3B8-69950C8BF210}"/>
              </a:ext>
            </a:extLst>
          </p:cNvPr>
          <p:cNvPicPr>
            <a:picLocks noChangeAspect="1"/>
          </p:cNvPicPr>
          <p:nvPr/>
        </p:nvPicPr>
        <p:blipFill>
          <a:blip r:embed="rId2"/>
          <a:stretch>
            <a:fillRect/>
          </a:stretch>
        </p:blipFill>
        <p:spPr>
          <a:xfrm>
            <a:off x="1785416" y="2681536"/>
            <a:ext cx="13290743" cy="8729663"/>
          </a:xfrm>
          <a:prstGeom prst="rect">
            <a:avLst/>
          </a:prstGeom>
        </p:spPr>
      </p:pic>
    </p:spTree>
    <p:extLst>
      <p:ext uri="{BB962C8B-B14F-4D97-AF65-F5344CB8AC3E}">
        <p14:creationId xmlns:p14="http://schemas.microsoft.com/office/powerpoint/2010/main" val="395114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94C1DA-0D89-4CF3-BC5D-AD24A168A6C7}"/>
              </a:ext>
            </a:extLst>
          </p:cNvPr>
          <p:cNvPicPr>
            <a:picLocks noChangeAspect="1"/>
          </p:cNvPicPr>
          <p:nvPr/>
        </p:nvPicPr>
        <p:blipFill>
          <a:blip r:embed="rId2"/>
          <a:stretch>
            <a:fillRect/>
          </a:stretch>
        </p:blipFill>
        <p:spPr>
          <a:xfrm>
            <a:off x="10970472" y="1781423"/>
            <a:ext cx="5019675" cy="1800225"/>
          </a:xfrm>
          <a:prstGeom prst="rect">
            <a:avLst/>
          </a:prstGeom>
        </p:spPr>
      </p:pic>
      <p:sp>
        <p:nvSpPr>
          <p:cNvPr id="2" name="Text Placeholder 1">
            <a:extLst>
              <a:ext uri="{FF2B5EF4-FFF2-40B4-BE49-F238E27FC236}">
                <a16:creationId xmlns:a16="http://schemas.microsoft.com/office/drawing/2014/main" id="{C6E845E1-5A1C-4E1C-8161-B3B3FCBAD193}"/>
              </a:ext>
            </a:extLst>
          </p:cNvPr>
          <p:cNvSpPr>
            <a:spLocks noGrp="1"/>
          </p:cNvSpPr>
          <p:nvPr>
            <p:ph type="body" sz="quarter" idx="16"/>
          </p:nvPr>
        </p:nvSpPr>
        <p:spPr>
          <a:xfrm>
            <a:off x="2328491" y="2920296"/>
            <a:ext cx="8347065" cy="10338503"/>
          </a:xfrm>
        </p:spPr>
        <p:txBody>
          <a:bodyPr>
            <a:normAutofit fontScale="92500" lnSpcReduction="20000"/>
          </a:bodyPr>
          <a:lstStyle/>
          <a:p>
            <a:r>
              <a:rPr lang="en-US" dirty="0"/>
              <a:t>Select </a:t>
            </a:r>
            <a:r>
              <a:rPr lang="en-US" b="1" dirty="0"/>
              <a:t>Itinerary</a:t>
            </a:r>
            <a:r>
              <a:rPr lang="en-US" dirty="0"/>
              <a:t> from the </a:t>
            </a:r>
            <a:r>
              <a:rPr lang="en-US" b="1" dirty="0"/>
              <a:t>Favorite</a:t>
            </a:r>
            <a:r>
              <a:rPr lang="en-US" dirty="0"/>
              <a:t> </a:t>
            </a:r>
            <a:r>
              <a:rPr lang="en-US" b="1" dirty="0"/>
              <a:t>Tools</a:t>
            </a:r>
            <a:endParaRPr lang="en-US" dirty="0"/>
          </a:p>
          <a:p>
            <a:r>
              <a:rPr lang="en-US" dirty="0"/>
              <a:t>Select </a:t>
            </a:r>
            <a:r>
              <a:rPr lang="en-US" b="1" dirty="0"/>
              <a:t>Import/Export </a:t>
            </a:r>
            <a:r>
              <a:rPr lang="en-US" dirty="0"/>
              <a:t>and choose to </a:t>
            </a:r>
            <a:r>
              <a:rPr lang="en-US" b="1" dirty="0"/>
              <a:t>Import Template as Itinerary</a:t>
            </a:r>
            <a:endParaRPr lang="en-US" dirty="0"/>
          </a:p>
          <a:p>
            <a:r>
              <a:rPr lang="en-US" dirty="0"/>
              <a:t>This will open a new box where you can select which template you’d like to add</a:t>
            </a:r>
          </a:p>
          <a:p>
            <a:r>
              <a:rPr lang="en-US" dirty="0"/>
              <a:t>Adjust to fit your event – you and select multiple items to bulk update (side menu) or </a:t>
            </a:r>
            <a:r>
              <a:rPr lang="en-US" b="1" dirty="0"/>
              <a:t>Edit/Delete </a:t>
            </a:r>
            <a:r>
              <a:rPr lang="en-US" dirty="0"/>
              <a:t>using the </a:t>
            </a:r>
            <a:r>
              <a:rPr lang="en-US" b="1" dirty="0"/>
              <a:t>Actions</a:t>
            </a:r>
            <a:r>
              <a:rPr lang="en-US" dirty="0"/>
              <a:t> dropdown to the right of the item.</a:t>
            </a:r>
          </a:p>
          <a:p>
            <a:endParaRPr lang="en-US" dirty="0"/>
          </a:p>
        </p:txBody>
      </p:sp>
      <p:sp>
        <p:nvSpPr>
          <p:cNvPr id="3" name="Text Placeholder 2">
            <a:extLst>
              <a:ext uri="{FF2B5EF4-FFF2-40B4-BE49-F238E27FC236}">
                <a16:creationId xmlns:a16="http://schemas.microsoft.com/office/drawing/2014/main" id="{350D4CB2-D055-4CB0-93C8-150FA3CC8176}"/>
              </a:ext>
            </a:extLst>
          </p:cNvPr>
          <p:cNvSpPr>
            <a:spLocks noGrp="1"/>
          </p:cNvSpPr>
          <p:nvPr>
            <p:ph type="body" sz="quarter" idx="17"/>
          </p:nvPr>
        </p:nvSpPr>
        <p:spPr/>
        <p:txBody>
          <a:bodyPr/>
          <a:lstStyle/>
          <a:p>
            <a:endParaRPr lang="en-US"/>
          </a:p>
        </p:txBody>
      </p:sp>
      <p:sp>
        <p:nvSpPr>
          <p:cNvPr id="4" name="Text Placeholder 3">
            <a:extLst>
              <a:ext uri="{FF2B5EF4-FFF2-40B4-BE49-F238E27FC236}">
                <a16:creationId xmlns:a16="http://schemas.microsoft.com/office/drawing/2014/main" id="{F90540DC-8F80-4EEB-982C-C6C51BA9BE8E}"/>
              </a:ext>
            </a:extLst>
          </p:cNvPr>
          <p:cNvSpPr>
            <a:spLocks noGrp="1"/>
          </p:cNvSpPr>
          <p:nvPr>
            <p:ph type="body" sz="quarter" idx="12"/>
          </p:nvPr>
        </p:nvSpPr>
        <p:spPr/>
        <p:txBody>
          <a:bodyPr/>
          <a:lstStyle/>
          <a:p>
            <a:r>
              <a:rPr lang="en-US" dirty="0"/>
              <a:t>Itinerary </a:t>
            </a:r>
          </a:p>
        </p:txBody>
      </p:sp>
      <p:pic>
        <p:nvPicPr>
          <p:cNvPr id="6" name="Picture 5">
            <a:extLst>
              <a:ext uri="{FF2B5EF4-FFF2-40B4-BE49-F238E27FC236}">
                <a16:creationId xmlns:a16="http://schemas.microsoft.com/office/drawing/2014/main" id="{81EFB772-3FC0-4B4F-9F66-97C5B8CC2967}"/>
              </a:ext>
            </a:extLst>
          </p:cNvPr>
          <p:cNvPicPr>
            <a:picLocks noChangeAspect="1"/>
          </p:cNvPicPr>
          <p:nvPr/>
        </p:nvPicPr>
        <p:blipFill rotWithShape="1">
          <a:blip r:embed="rId3"/>
          <a:srcRect l="11841" t="7633" r="63017" b="59508"/>
          <a:stretch/>
        </p:blipFill>
        <p:spPr>
          <a:xfrm>
            <a:off x="16285062" y="1610167"/>
            <a:ext cx="6846857" cy="3463017"/>
          </a:xfrm>
          <a:prstGeom prst="rect">
            <a:avLst/>
          </a:prstGeom>
        </p:spPr>
      </p:pic>
      <p:pic>
        <p:nvPicPr>
          <p:cNvPr id="7" name="Picture 6">
            <a:extLst>
              <a:ext uri="{FF2B5EF4-FFF2-40B4-BE49-F238E27FC236}">
                <a16:creationId xmlns:a16="http://schemas.microsoft.com/office/drawing/2014/main" id="{01DD89E9-26BC-41CA-B451-C47A214F21C4}"/>
              </a:ext>
            </a:extLst>
          </p:cNvPr>
          <p:cNvPicPr>
            <a:picLocks noChangeAspect="1"/>
          </p:cNvPicPr>
          <p:nvPr/>
        </p:nvPicPr>
        <p:blipFill>
          <a:blip r:embed="rId4"/>
          <a:stretch>
            <a:fillRect/>
          </a:stretch>
        </p:blipFill>
        <p:spPr>
          <a:xfrm>
            <a:off x="10925561" y="5297091"/>
            <a:ext cx="12290758" cy="7524556"/>
          </a:xfrm>
          <a:prstGeom prst="rect">
            <a:avLst/>
          </a:prstGeom>
        </p:spPr>
      </p:pic>
    </p:spTree>
    <p:extLst>
      <p:ext uri="{BB962C8B-B14F-4D97-AF65-F5344CB8AC3E}">
        <p14:creationId xmlns:p14="http://schemas.microsoft.com/office/powerpoint/2010/main" val="3282171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6597ED-EDFF-4D9A-85F2-D94AD9C715BA}"/>
              </a:ext>
            </a:extLst>
          </p:cNvPr>
          <p:cNvSpPr>
            <a:spLocks noGrp="1"/>
          </p:cNvSpPr>
          <p:nvPr>
            <p:ph type="body" sz="quarter" idx="16"/>
          </p:nvPr>
        </p:nvSpPr>
        <p:spPr/>
        <p:txBody>
          <a:bodyPr/>
          <a:lstStyle/>
          <a:p>
            <a:endParaRPr lang="en-US" dirty="0"/>
          </a:p>
        </p:txBody>
      </p:sp>
      <p:sp>
        <p:nvSpPr>
          <p:cNvPr id="5" name="Text Placeholder 4">
            <a:extLst>
              <a:ext uri="{FF2B5EF4-FFF2-40B4-BE49-F238E27FC236}">
                <a16:creationId xmlns:a16="http://schemas.microsoft.com/office/drawing/2014/main" id="{7B05A3C6-76BD-471A-951A-46C4380E8A04}"/>
              </a:ext>
            </a:extLst>
          </p:cNvPr>
          <p:cNvSpPr>
            <a:spLocks noGrp="1"/>
          </p:cNvSpPr>
          <p:nvPr>
            <p:ph type="body" sz="quarter" idx="12"/>
          </p:nvPr>
        </p:nvSpPr>
        <p:spPr>
          <a:xfrm>
            <a:off x="2328342" y="360829"/>
            <a:ext cx="21602549" cy="1295276"/>
          </a:xfrm>
        </p:spPr>
        <p:txBody>
          <a:bodyPr/>
          <a:lstStyle/>
          <a:p>
            <a:r>
              <a:rPr lang="en-US" dirty="0"/>
              <a:t>Lead Retrieval</a:t>
            </a:r>
          </a:p>
        </p:txBody>
      </p:sp>
      <p:sp>
        <p:nvSpPr>
          <p:cNvPr id="6" name="Text Placeholder 5">
            <a:extLst>
              <a:ext uri="{FF2B5EF4-FFF2-40B4-BE49-F238E27FC236}">
                <a16:creationId xmlns:a16="http://schemas.microsoft.com/office/drawing/2014/main" id="{6738452D-1FA4-4266-A085-123759108C24}"/>
              </a:ext>
            </a:extLst>
          </p:cNvPr>
          <p:cNvSpPr>
            <a:spLocks noGrp="1"/>
          </p:cNvSpPr>
          <p:nvPr>
            <p:ph type="body" sz="quarter" idx="17"/>
          </p:nvPr>
        </p:nvSpPr>
        <p:spPr>
          <a:xfrm>
            <a:off x="14006496" y="1656105"/>
            <a:ext cx="9275773" cy="2589711"/>
          </a:xfrm>
        </p:spPr>
        <p:txBody>
          <a:bodyPr/>
          <a:lstStyle/>
          <a:p>
            <a:r>
              <a:rPr lang="en-US" dirty="0"/>
              <a:t>Hanna entered a new lead manually from a voicemail left. </a:t>
            </a:r>
          </a:p>
        </p:txBody>
      </p:sp>
      <p:sp>
        <p:nvSpPr>
          <p:cNvPr id="10" name="Text Placeholder 5">
            <a:extLst>
              <a:ext uri="{FF2B5EF4-FFF2-40B4-BE49-F238E27FC236}">
                <a16:creationId xmlns:a16="http://schemas.microsoft.com/office/drawing/2014/main" id="{1CB44F04-D6D7-42B6-978A-82277EB945BE}"/>
              </a:ext>
            </a:extLst>
          </p:cNvPr>
          <p:cNvSpPr txBox="1">
            <a:spLocks/>
          </p:cNvSpPr>
          <p:nvPr/>
        </p:nvSpPr>
        <p:spPr>
          <a:xfrm>
            <a:off x="2328342" y="1675123"/>
            <a:ext cx="9275773" cy="3782017"/>
          </a:xfrm>
          <a:prstGeom prst="rect">
            <a:avLst/>
          </a:prstGeom>
        </p:spPr>
        <p:txBody>
          <a:bodyPr vert="horz" lIns="91440" tIns="45720" rIns="91440" bIns="45720" rtlCol="0" anchor="ctr">
            <a:noAutofit/>
          </a:bodyPr>
          <a:lstStyle>
            <a:lvl1pPr marL="0" indent="0" algn="l" defTabSz="1828800" rtl="0" eaLnBrk="1" latinLnBrk="0" hangingPunct="1">
              <a:lnSpc>
                <a:spcPct val="90000"/>
              </a:lnSpc>
              <a:spcBef>
                <a:spcPts val="2000"/>
              </a:spcBef>
              <a:buFont typeface="Arial" panose="020B0604020202020204" pitchFamily="34" charset="0"/>
              <a:buNone/>
              <a:defRPr sz="4400" b="1" i="0" kern="1200">
                <a:solidFill>
                  <a:srgbClr val="5F8FB4"/>
                </a:solidFill>
                <a:latin typeface="Metropolis" pitchFamily="2" charset="77"/>
                <a:ea typeface="Metropolis" pitchFamily="2" charset="77"/>
                <a:cs typeface="Metropolis" pitchFamily="2" charset="77"/>
              </a:defRPr>
            </a:lvl1pPr>
            <a:lvl2pPr marL="457200" indent="0" algn="l" defTabSz="1828800" rtl="0" eaLnBrk="1" latinLnBrk="0" hangingPunct="1">
              <a:lnSpc>
                <a:spcPct val="90000"/>
              </a:lnSpc>
              <a:spcBef>
                <a:spcPts val="1000"/>
              </a:spcBef>
              <a:buFont typeface="Arial" panose="020B0604020202020204" pitchFamily="34" charset="0"/>
              <a:buNone/>
              <a:defRPr sz="3600" b="0" i="0" kern="1200">
                <a:solidFill>
                  <a:srgbClr val="888B8D"/>
                </a:solidFill>
                <a:latin typeface="Metropolis Light" charset="0"/>
                <a:ea typeface="Metropolis Light" charset="0"/>
                <a:cs typeface="Metropolis Light" charset="0"/>
              </a:defRPr>
            </a:lvl2pPr>
            <a:lvl3pPr marL="914400" indent="0" algn="l" defTabSz="1828800" rtl="0" eaLnBrk="1" latinLnBrk="0" hangingPunct="1">
              <a:lnSpc>
                <a:spcPct val="90000"/>
              </a:lnSpc>
              <a:spcBef>
                <a:spcPts val="1000"/>
              </a:spcBef>
              <a:buFont typeface="Arial" panose="020B0604020202020204" pitchFamily="34" charset="0"/>
              <a:buNone/>
              <a:defRPr sz="3200" b="0" i="0" kern="1200">
                <a:solidFill>
                  <a:srgbClr val="888B8D"/>
                </a:solidFill>
                <a:latin typeface="Metropolis Light" charset="0"/>
                <a:ea typeface="Metropolis Light" charset="0"/>
                <a:cs typeface="Metropolis Light" charset="0"/>
              </a:defRPr>
            </a:lvl3pPr>
            <a:lvl4pPr marL="1371600" indent="0" algn="l" defTabSz="1828800" rtl="0" eaLnBrk="1" latinLnBrk="0" hangingPunct="1">
              <a:lnSpc>
                <a:spcPct val="90000"/>
              </a:lnSpc>
              <a:spcBef>
                <a:spcPts val="1000"/>
              </a:spcBef>
              <a:buFont typeface="Arial" panose="020B0604020202020204" pitchFamily="34" charset="0"/>
              <a:buNone/>
              <a:defRPr sz="2800" b="0" i="0" kern="1200">
                <a:solidFill>
                  <a:srgbClr val="888B8D"/>
                </a:solidFill>
                <a:latin typeface="Metropolis Light" charset="0"/>
                <a:ea typeface="Metropolis Light" charset="0"/>
                <a:cs typeface="Metropolis Light" charset="0"/>
              </a:defRPr>
            </a:lvl4pPr>
            <a:lvl5pPr marL="1828800" indent="0" algn="l" defTabSz="1828800" rtl="0" eaLnBrk="1" latinLnBrk="0" hangingPunct="1">
              <a:lnSpc>
                <a:spcPct val="90000"/>
              </a:lnSpc>
              <a:spcBef>
                <a:spcPts val="1000"/>
              </a:spcBef>
              <a:buFont typeface="Arial" panose="020B0604020202020204" pitchFamily="34" charset="0"/>
              <a:buNone/>
              <a:defRPr sz="2800" b="0" i="0" kern="1200">
                <a:solidFill>
                  <a:srgbClr val="888B8D"/>
                </a:solidFill>
                <a:latin typeface="Metropolis Light" charset="0"/>
                <a:ea typeface="Metropolis Light" charset="0"/>
                <a:cs typeface="Metropolis Light"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You were notified with an email saying there was a new lead submitted from the Unbridled Holdings site. </a:t>
            </a:r>
          </a:p>
          <a:p>
            <a:r>
              <a:rPr lang="en-US" dirty="0">
                <a:hlinkClick r:id="rId2"/>
              </a:rPr>
              <a:t>https://unbridledholdings.com/</a:t>
            </a:r>
            <a:endParaRPr lang="en-US" dirty="0"/>
          </a:p>
        </p:txBody>
      </p:sp>
      <p:sp>
        <p:nvSpPr>
          <p:cNvPr id="11" name="Text Placeholder 5">
            <a:extLst>
              <a:ext uri="{FF2B5EF4-FFF2-40B4-BE49-F238E27FC236}">
                <a16:creationId xmlns:a16="http://schemas.microsoft.com/office/drawing/2014/main" id="{FCE8D20C-BC82-47D7-9EF8-A866C1D1C13C}"/>
              </a:ext>
            </a:extLst>
          </p:cNvPr>
          <p:cNvSpPr txBox="1">
            <a:spLocks/>
          </p:cNvSpPr>
          <p:nvPr/>
        </p:nvSpPr>
        <p:spPr>
          <a:xfrm>
            <a:off x="12086569" y="2091834"/>
            <a:ext cx="983972" cy="1179403"/>
          </a:xfrm>
          <a:prstGeom prst="rect">
            <a:avLst/>
          </a:prstGeom>
        </p:spPr>
        <p:txBody>
          <a:bodyPr vert="horz" lIns="91440" tIns="45720" rIns="91440" bIns="45720" rtlCol="0" anchor="ctr">
            <a:noAutofit/>
          </a:bodyPr>
          <a:lstStyle>
            <a:lvl1pPr marL="0" indent="0" algn="l" defTabSz="1828800" rtl="0" eaLnBrk="1" latinLnBrk="0" hangingPunct="1">
              <a:lnSpc>
                <a:spcPct val="90000"/>
              </a:lnSpc>
              <a:spcBef>
                <a:spcPts val="2000"/>
              </a:spcBef>
              <a:buFont typeface="Arial" panose="020B0604020202020204" pitchFamily="34" charset="0"/>
              <a:buNone/>
              <a:defRPr sz="4400" b="1" i="0" kern="1200">
                <a:solidFill>
                  <a:srgbClr val="5F8FB4"/>
                </a:solidFill>
                <a:latin typeface="Metropolis" pitchFamily="2" charset="77"/>
                <a:ea typeface="Metropolis" pitchFamily="2" charset="77"/>
                <a:cs typeface="Metropolis" pitchFamily="2" charset="77"/>
              </a:defRPr>
            </a:lvl1pPr>
            <a:lvl2pPr marL="457200" indent="0" algn="l" defTabSz="1828800" rtl="0" eaLnBrk="1" latinLnBrk="0" hangingPunct="1">
              <a:lnSpc>
                <a:spcPct val="90000"/>
              </a:lnSpc>
              <a:spcBef>
                <a:spcPts val="1000"/>
              </a:spcBef>
              <a:buFont typeface="Arial" panose="020B0604020202020204" pitchFamily="34" charset="0"/>
              <a:buNone/>
              <a:defRPr sz="3600" b="0" i="0" kern="1200">
                <a:solidFill>
                  <a:srgbClr val="888B8D"/>
                </a:solidFill>
                <a:latin typeface="Metropolis Light" charset="0"/>
                <a:ea typeface="Metropolis Light" charset="0"/>
                <a:cs typeface="Metropolis Light" charset="0"/>
              </a:defRPr>
            </a:lvl2pPr>
            <a:lvl3pPr marL="914400" indent="0" algn="l" defTabSz="1828800" rtl="0" eaLnBrk="1" latinLnBrk="0" hangingPunct="1">
              <a:lnSpc>
                <a:spcPct val="90000"/>
              </a:lnSpc>
              <a:spcBef>
                <a:spcPts val="1000"/>
              </a:spcBef>
              <a:buFont typeface="Arial" panose="020B0604020202020204" pitchFamily="34" charset="0"/>
              <a:buNone/>
              <a:defRPr sz="3200" b="0" i="0" kern="1200">
                <a:solidFill>
                  <a:srgbClr val="888B8D"/>
                </a:solidFill>
                <a:latin typeface="Metropolis Light" charset="0"/>
                <a:ea typeface="Metropolis Light" charset="0"/>
                <a:cs typeface="Metropolis Light" charset="0"/>
              </a:defRPr>
            </a:lvl3pPr>
            <a:lvl4pPr marL="1371600" indent="0" algn="l" defTabSz="1828800" rtl="0" eaLnBrk="1" latinLnBrk="0" hangingPunct="1">
              <a:lnSpc>
                <a:spcPct val="90000"/>
              </a:lnSpc>
              <a:spcBef>
                <a:spcPts val="1000"/>
              </a:spcBef>
              <a:buFont typeface="Arial" panose="020B0604020202020204" pitchFamily="34" charset="0"/>
              <a:buNone/>
              <a:defRPr sz="2800" b="0" i="0" kern="1200">
                <a:solidFill>
                  <a:srgbClr val="888B8D"/>
                </a:solidFill>
                <a:latin typeface="Metropolis Light" charset="0"/>
                <a:ea typeface="Metropolis Light" charset="0"/>
                <a:cs typeface="Metropolis Light" charset="0"/>
              </a:defRPr>
            </a:lvl4pPr>
            <a:lvl5pPr marL="1828800" indent="0" algn="l" defTabSz="1828800" rtl="0" eaLnBrk="1" latinLnBrk="0" hangingPunct="1">
              <a:lnSpc>
                <a:spcPct val="90000"/>
              </a:lnSpc>
              <a:spcBef>
                <a:spcPts val="1000"/>
              </a:spcBef>
              <a:buFont typeface="Arial" panose="020B0604020202020204" pitchFamily="34" charset="0"/>
              <a:buNone/>
              <a:defRPr sz="2800" b="0" i="0" kern="1200">
                <a:solidFill>
                  <a:srgbClr val="888B8D"/>
                </a:solidFill>
                <a:latin typeface="Metropolis Light" charset="0"/>
                <a:ea typeface="Metropolis Light" charset="0"/>
                <a:cs typeface="Metropolis Light"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or</a:t>
            </a:r>
          </a:p>
        </p:txBody>
      </p:sp>
      <p:pic>
        <p:nvPicPr>
          <p:cNvPr id="12" name="Picture 11">
            <a:extLst>
              <a:ext uri="{FF2B5EF4-FFF2-40B4-BE49-F238E27FC236}">
                <a16:creationId xmlns:a16="http://schemas.microsoft.com/office/drawing/2014/main" id="{3BE8B0B3-82E2-486D-950F-EECBAD054EDD}"/>
              </a:ext>
            </a:extLst>
          </p:cNvPr>
          <p:cNvPicPr>
            <a:picLocks noChangeAspect="1"/>
          </p:cNvPicPr>
          <p:nvPr/>
        </p:nvPicPr>
        <p:blipFill>
          <a:blip r:embed="rId3"/>
          <a:stretch>
            <a:fillRect/>
          </a:stretch>
        </p:blipFill>
        <p:spPr>
          <a:xfrm>
            <a:off x="1950821" y="5366304"/>
            <a:ext cx="10501155" cy="7988867"/>
          </a:xfrm>
          <a:prstGeom prst="rect">
            <a:avLst/>
          </a:prstGeom>
        </p:spPr>
      </p:pic>
      <p:sp>
        <p:nvSpPr>
          <p:cNvPr id="13" name="Text Placeholder 1">
            <a:extLst>
              <a:ext uri="{FF2B5EF4-FFF2-40B4-BE49-F238E27FC236}">
                <a16:creationId xmlns:a16="http://schemas.microsoft.com/office/drawing/2014/main" id="{0EF115AF-3718-41D5-8815-965FB92A0561}"/>
              </a:ext>
            </a:extLst>
          </p:cNvPr>
          <p:cNvSpPr>
            <a:spLocks noGrp="1"/>
          </p:cNvSpPr>
          <p:nvPr>
            <p:ph type="body" sz="quarter" idx="14"/>
          </p:nvPr>
        </p:nvSpPr>
        <p:spPr>
          <a:xfrm>
            <a:off x="14006496" y="4245816"/>
            <a:ext cx="9074242" cy="3782018"/>
          </a:xfrm>
        </p:spPr>
        <p:txBody>
          <a:bodyPr/>
          <a:lstStyle/>
          <a:p>
            <a:r>
              <a:rPr lang="en-US" sz="3600" dirty="0"/>
              <a:t>All calls that come in through 8X8 account are transcribed into Planning Pod as a new lead.</a:t>
            </a:r>
          </a:p>
          <a:p>
            <a:r>
              <a:rPr lang="en-US" sz="3600" dirty="0"/>
              <a:t>Current access has been given to Hanna and Margo</a:t>
            </a:r>
            <a:endParaRPr lang="en-US" dirty="0"/>
          </a:p>
          <a:p>
            <a:pPr marL="0" lvl="0" indent="0">
              <a:buNone/>
            </a:pPr>
            <a:endParaRPr lang="en-US" dirty="0"/>
          </a:p>
          <a:p>
            <a:endParaRPr lang="en-US" dirty="0"/>
          </a:p>
        </p:txBody>
      </p:sp>
    </p:spTree>
    <p:extLst>
      <p:ext uri="{BB962C8B-B14F-4D97-AF65-F5344CB8AC3E}">
        <p14:creationId xmlns:p14="http://schemas.microsoft.com/office/powerpoint/2010/main" val="3587053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38EF73-2BD7-4580-8562-3AF18686D7FE}"/>
              </a:ext>
            </a:extLst>
          </p:cNvPr>
          <p:cNvSpPr>
            <a:spLocks noGrp="1"/>
          </p:cNvSpPr>
          <p:nvPr>
            <p:ph type="body" sz="quarter" idx="16"/>
          </p:nvPr>
        </p:nvSpPr>
        <p:spPr>
          <a:xfrm>
            <a:off x="2328341" y="3392905"/>
            <a:ext cx="7649053" cy="9673390"/>
          </a:xfrm>
        </p:spPr>
        <p:txBody>
          <a:bodyPr>
            <a:normAutofit/>
          </a:bodyPr>
          <a:lstStyle/>
          <a:p>
            <a:r>
              <a:rPr lang="en-US" dirty="0"/>
              <a:t>Select Food/Beverage from the </a:t>
            </a:r>
            <a:r>
              <a:rPr lang="en-US" b="1" dirty="0"/>
              <a:t>Favorite</a:t>
            </a:r>
            <a:r>
              <a:rPr lang="en-US" dirty="0"/>
              <a:t> </a:t>
            </a:r>
            <a:r>
              <a:rPr lang="en-US" b="1" dirty="0"/>
              <a:t>Tools.</a:t>
            </a:r>
            <a:endParaRPr lang="en-US" dirty="0"/>
          </a:p>
          <a:p>
            <a:r>
              <a:rPr lang="en-US" dirty="0"/>
              <a:t>Select </a:t>
            </a:r>
            <a:r>
              <a:rPr lang="en-US" b="1" dirty="0"/>
              <a:t>Import/Export </a:t>
            </a:r>
            <a:r>
              <a:rPr lang="en-US" dirty="0"/>
              <a:t>and choose to </a:t>
            </a:r>
            <a:r>
              <a:rPr lang="en-US" b="1" dirty="0"/>
              <a:t>Import Template as New Package</a:t>
            </a:r>
            <a:r>
              <a:rPr lang="en-US" dirty="0"/>
              <a:t>.</a:t>
            </a:r>
          </a:p>
          <a:p>
            <a:r>
              <a:rPr lang="en-US" dirty="0"/>
              <a:t>This will open a new box where you can select as many packages as you’d like to add.</a:t>
            </a:r>
          </a:p>
        </p:txBody>
      </p:sp>
      <p:sp>
        <p:nvSpPr>
          <p:cNvPr id="3" name="Text Placeholder 2">
            <a:extLst>
              <a:ext uri="{FF2B5EF4-FFF2-40B4-BE49-F238E27FC236}">
                <a16:creationId xmlns:a16="http://schemas.microsoft.com/office/drawing/2014/main" id="{C02F9A7A-2520-441C-88FF-6386FFA98E6A}"/>
              </a:ext>
            </a:extLst>
          </p:cNvPr>
          <p:cNvSpPr>
            <a:spLocks noGrp="1"/>
          </p:cNvSpPr>
          <p:nvPr>
            <p:ph type="body" sz="quarter" idx="17"/>
          </p:nvPr>
        </p:nvSpPr>
        <p:spPr/>
        <p:txBody>
          <a:bodyPr/>
          <a:lstStyle/>
          <a:p>
            <a:endParaRPr lang="en-US"/>
          </a:p>
        </p:txBody>
      </p:sp>
      <p:sp>
        <p:nvSpPr>
          <p:cNvPr id="4" name="Text Placeholder 3">
            <a:extLst>
              <a:ext uri="{FF2B5EF4-FFF2-40B4-BE49-F238E27FC236}">
                <a16:creationId xmlns:a16="http://schemas.microsoft.com/office/drawing/2014/main" id="{E0897751-BF07-4713-A861-01ACF20343C6}"/>
              </a:ext>
            </a:extLst>
          </p:cNvPr>
          <p:cNvSpPr>
            <a:spLocks noGrp="1"/>
          </p:cNvSpPr>
          <p:nvPr>
            <p:ph type="body" sz="quarter" idx="12"/>
          </p:nvPr>
        </p:nvSpPr>
        <p:spPr/>
        <p:txBody>
          <a:bodyPr/>
          <a:lstStyle/>
          <a:p>
            <a:r>
              <a:rPr lang="en-US" dirty="0"/>
              <a:t>Food and Beverage</a:t>
            </a:r>
          </a:p>
        </p:txBody>
      </p:sp>
      <p:pic>
        <p:nvPicPr>
          <p:cNvPr id="5" name="Picture 4">
            <a:extLst>
              <a:ext uri="{FF2B5EF4-FFF2-40B4-BE49-F238E27FC236}">
                <a16:creationId xmlns:a16="http://schemas.microsoft.com/office/drawing/2014/main" id="{E0695410-6F1D-4314-84F7-7368DA542A66}"/>
              </a:ext>
            </a:extLst>
          </p:cNvPr>
          <p:cNvPicPr>
            <a:picLocks noChangeAspect="1"/>
          </p:cNvPicPr>
          <p:nvPr/>
        </p:nvPicPr>
        <p:blipFill rotWithShape="1">
          <a:blip r:embed="rId2"/>
          <a:srcRect t="-2773" r="-1381" b="80818"/>
          <a:stretch/>
        </p:blipFill>
        <p:spPr>
          <a:xfrm>
            <a:off x="10147985" y="2246948"/>
            <a:ext cx="14239190" cy="2025370"/>
          </a:xfrm>
          <a:prstGeom prst="rect">
            <a:avLst/>
          </a:prstGeom>
        </p:spPr>
      </p:pic>
      <p:sp>
        <p:nvSpPr>
          <p:cNvPr id="7" name="Text Placeholder 1">
            <a:extLst>
              <a:ext uri="{FF2B5EF4-FFF2-40B4-BE49-F238E27FC236}">
                <a16:creationId xmlns:a16="http://schemas.microsoft.com/office/drawing/2014/main" id="{F18DBA3E-0C5F-47B7-98E1-1FABFFF4CC22}"/>
              </a:ext>
            </a:extLst>
          </p:cNvPr>
          <p:cNvSpPr txBox="1">
            <a:spLocks/>
          </p:cNvSpPr>
          <p:nvPr/>
        </p:nvSpPr>
        <p:spPr>
          <a:xfrm>
            <a:off x="2815389" y="2893506"/>
            <a:ext cx="17590169" cy="1536089"/>
          </a:xfrm>
          <a:prstGeom prst="rect">
            <a:avLst/>
          </a:prstGeom>
        </p:spPr>
        <p:txBody>
          <a:bodyPr vert="horz" lIns="0" tIns="0" rIns="0" bIns="0" rtlCol="0">
            <a:normAutofit/>
          </a:bodyPr>
          <a:lstStyle>
            <a:lvl1pPr marL="685800" indent="-685800" algn="l" defTabSz="1828800" rtl="0" eaLnBrk="1" latinLnBrk="0" hangingPunct="1">
              <a:lnSpc>
                <a:spcPct val="120000"/>
              </a:lnSpc>
              <a:spcBef>
                <a:spcPts val="2000"/>
              </a:spcBef>
              <a:buFont typeface="Arial" charset="0"/>
              <a:buChar char="•"/>
              <a:defRPr lang="en-US" sz="4800" b="0" i="0" kern="1200" baseline="0" smtClean="0">
                <a:solidFill>
                  <a:srgbClr val="888B8D"/>
                </a:solidFill>
                <a:latin typeface="Metropolis Light" charset="0"/>
                <a:ea typeface="Metropolis Light" charset="0"/>
                <a:cs typeface="Metropolis Light" charset="0"/>
              </a:defRPr>
            </a:lvl1pPr>
            <a:lvl2pPr marL="1795463" indent="-525463" algn="l" defTabSz="1828800" rtl="0" eaLnBrk="1" latinLnBrk="0" hangingPunct="1">
              <a:lnSpc>
                <a:spcPct val="120000"/>
              </a:lnSpc>
              <a:spcBef>
                <a:spcPts val="1000"/>
              </a:spcBef>
              <a:buFont typeface="Arial" charset="0"/>
              <a:buChar char="•"/>
              <a:tabLst/>
              <a:defRPr sz="3600" kern="1200">
                <a:solidFill>
                  <a:srgbClr val="888B8D"/>
                </a:solidFill>
                <a:latin typeface="Metropolis" charset="0"/>
                <a:ea typeface="Metropolis" charset="0"/>
                <a:cs typeface="Metropolis" charset="0"/>
              </a:defRPr>
            </a:lvl2pPr>
            <a:lvl3pPr marL="2352675" indent="403225" algn="l" defTabSz="1828800" rtl="0" eaLnBrk="1" latinLnBrk="0" hangingPunct="1">
              <a:lnSpc>
                <a:spcPct val="120000"/>
              </a:lnSpc>
              <a:spcBef>
                <a:spcPts val="1000"/>
              </a:spcBef>
              <a:buFont typeface="Arial" charset="0"/>
              <a:buChar char="•"/>
              <a:tabLst/>
              <a:defRPr sz="3200" kern="1200">
                <a:solidFill>
                  <a:srgbClr val="888B8D"/>
                </a:solidFill>
                <a:latin typeface="Metropolis" charset="0"/>
                <a:ea typeface="Metropolis" charset="0"/>
                <a:cs typeface="Metropolis" charset="0"/>
              </a:defRPr>
            </a:lvl3pPr>
            <a:lvl4pPr marL="3778250" indent="-433388" algn="l" defTabSz="1828800" rtl="0" eaLnBrk="1" latinLnBrk="0" hangingPunct="1">
              <a:lnSpc>
                <a:spcPct val="120000"/>
              </a:lnSpc>
              <a:spcBef>
                <a:spcPts val="1000"/>
              </a:spcBef>
              <a:buFont typeface="Arial" charset="0"/>
              <a:buChar char="•"/>
              <a:tabLst/>
              <a:defRPr sz="2800" kern="1200">
                <a:solidFill>
                  <a:srgbClr val="888B8D"/>
                </a:solidFill>
                <a:latin typeface="Metropolis" charset="0"/>
                <a:ea typeface="Metropolis" charset="0"/>
                <a:cs typeface="Metropolis" charset="0"/>
              </a:defRPr>
            </a:lvl4pPr>
            <a:lvl5pPr marL="4243388" indent="401638" algn="l" defTabSz="1828800" rtl="0" eaLnBrk="1" latinLnBrk="0" hangingPunct="1">
              <a:lnSpc>
                <a:spcPct val="120000"/>
              </a:lnSpc>
              <a:spcBef>
                <a:spcPts val="1000"/>
              </a:spcBef>
              <a:buFont typeface="Arial" charset="0"/>
              <a:buChar char="•"/>
              <a:tabLst/>
              <a:defRPr sz="2800" kern="1200">
                <a:solidFill>
                  <a:srgbClr val="888B8D"/>
                </a:solidFill>
                <a:latin typeface="Metropolis" charset="0"/>
                <a:ea typeface="Metropolis" charset="0"/>
                <a:cs typeface="Metropolis"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endParaRPr lang="en-US" b="1" dirty="0"/>
          </a:p>
        </p:txBody>
      </p:sp>
      <p:pic>
        <p:nvPicPr>
          <p:cNvPr id="8" name="Picture 7">
            <a:extLst>
              <a:ext uri="{FF2B5EF4-FFF2-40B4-BE49-F238E27FC236}">
                <a16:creationId xmlns:a16="http://schemas.microsoft.com/office/drawing/2014/main" id="{2BC5C46A-C60D-4899-A34C-2F966C6B7048}"/>
              </a:ext>
            </a:extLst>
          </p:cNvPr>
          <p:cNvPicPr>
            <a:picLocks noChangeAspect="1"/>
          </p:cNvPicPr>
          <p:nvPr/>
        </p:nvPicPr>
        <p:blipFill>
          <a:blip r:embed="rId3"/>
          <a:stretch>
            <a:fillRect/>
          </a:stretch>
        </p:blipFill>
        <p:spPr>
          <a:xfrm>
            <a:off x="10937734" y="5005541"/>
            <a:ext cx="7414067" cy="2946411"/>
          </a:xfrm>
          <a:prstGeom prst="rect">
            <a:avLst/>
          </a:prstGeom>
        </p:spPr>
      </p:pic>
      <p:pic>
        <p:nvPicPr>
          <p:cNvPr id="9" name="Picture 8">
            <a:extLst>
              <a:ext uri="{FF2B5EF4-FFF2-40B4-BE49-F238E27FC236}">
                <a16:creationId xmlns:a16="http://schemas.microsoft.com/office/drawing/2014/main" id="{D63D1A36-5947-4E84-AB74-D4328B3D4FC8}"/>
              </a:ext>
            </a:extLst>
          </p:cNvPr>
          <p:cNvPicPr>
            <a:picLocks noChangeAspect="1"/>
          </p:cNvPicPr>
          <p:nvPr/>
        </p:nvPicPr>
        <p:blipFill rotWithShape="1">
          <a:blip r:embed="rId4"/>
          <a:srcRect l="12799" t="11543" r="65066" b="59921"/>
          <a:stretch/>
        </p:blipFill>
        <p:spPr>
          <a:xfrm>
            <a:off x="13767050" y="8527898"/>
            <a:ext cx="7001060" cy="3492917"/>
          </a:xfrm>
          <a:prstGeom prst="rect">
            <a:avLst/>
          </a:prstGeom>
        </p:spPr>
      </p:pic>
    </p:spTree>
    <p:extLst>
      <p:ext uri="{BB962C8B-B14F-4D97-AF65-F5344CB8AC3E}">
        <p14:creationId xmlns:p14="http://schemas.microsoft.com/office/powerpoint/2010/main" val="130751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DAEDB0-D855-3543-9EA9-7B92395E7908}"/>
              </a:ext>
            </a:extLst>
          </p:cNvPr>
          <p:cNvSpPr>
            <a:spLocks noGrp="1"/>
          </p:cNvSpPr>
          <p:nvPr>
            <p:ph type="body" sz="quarter" idx="16"/>
          </p:nvPr>
        </p:nvSpPr>
        <p:spPr>
          <a:xfrm>
            <a:off x="1967585" y="3234622"/>
            <a:ext cx="8862340" cy="8109653"/>
          </a:xfrm>
        </p:spPr>
        <p:txBody>
          <a:bodyPr>
            <a:normAutofit/>
          </a:bodyPr>
          <a:lstStyle/>
          <a:p>
            <a:pPr lvl="0"/>
            <a:r>
              <a:rPr lang="en-US" dirty="0"/>
              <a:t>From the Lead Dashboard, go to the To – Do’s </a:t>
            </a:r>
          </a:p>
          <a:p>
            <a:pPr lvl="0"/>
            <a:r>
              <a:rPr lang="en-US" dirty="0"/>
              <a:t>Import a Template into To – Do’s </a:t>
            </a:r>
          </a:p>
          <a:p>
            <a:pPr lvl="0"/>
            <a:r>
              <a:rPr lang="en-US" dirty="0"/>
              <a:t>Update the To – Do list items based on details you know about the event as a whole. Click </a:t>
            </a:r>
            <a:r>
              <a:rPr lang="en-US" b="1" dirty="0"/>
              <a:t>Actions</a:t>
            </a:r>
            <a:r>
              <a:rPr lang="en-US" dirty="0"/>
              <a:t> to make changes to the To – Do list item.</a:t>
            </a:r>
          </a:p>
        </p:txBody>
      </p:sp>
      <p:sp>
        <p:nvSpPr>
          <p:cNvPr id="7" name="Text Placeholder 6">
            <a:extLst>
              <a:ext uri="{FF2B5EF4-FFF2-40B4-BE49-F238E27FC236}">
                <a16:creationId xmlns:a16="http://schemas.microsoft.com/office/drawing/2014/main" id="{8D186484-8D46-1640-B068-C945BC307A7D}"/>
              </a:ext>
            </a:extLst>
          </p:cNvPr>
          <p:cNvSpPr>
            <a:spLocks noGrp="1"/>
          </p:cNvSpPr>
          <p:nvPr>
            <p:ph type="body" sz="quarter" idx="12"/>
          </p:nvPr>
        </p:nvSpPr>
        <p:spPr/>
        <p:txBody>
          <a:bodyPr/>
          <a:lstStyle/>
          <a:p>
            <a:r>
              <a:rPr lang="en-US" dirty="0"/>
              <a:t>To – Do’s</a:t>
            </a:r>
          </a:p>
        </p:txBody>
      </p:sp>
      <p:sp>
        <p:nvSpPr>
          <p:cNvPr id="12" name="Text Placeholder 1">
            <a:extLst>
              <a:ext uri="{FF2B5EF4-FFF2-40B4-BE49-F238E27FC236}">
                <a16:creationId xmlns:a16="http://schemas.microsoft.com/office/drawing/2014/main" id="{8ABF1F7F-CA41-6F4E-9B77-7402DA84B46A}"/>
              </a:ext>
            </a:extLst>
          </p:cNvPr>
          <p:cNvSpPr txBox="1">
            <a:spLocks/>
          </p:cNvSpPr>
          <p:nvPr/>
        </p:nvSpPr>
        <p:spPr>
          <a:xfrm rot="16200000">
            <a:off x="-5394038" y="6354378"/>
            <a:ext cx="13716000" cy="1007244"/>
          </a:xfrm>
          <a:prstGeom prst="rect">
            <a:avLst/>
          </a:prstGeom>
        </p:spPr>
        <p:txBody>
          <a:bodyPr lIns="0" tIns="0" rIns="0" bIns="0"/>
          <a:lstStyle>
            <a:lvl1pPr marL="0" indent="0" algn="l" defTabSz="914400" rtl="0" eaLnBrk="1" latinLnBrk="0" hangingPunct="1">
              <a:lnSpc>
                <a:spcPct val="90000"/>
              </a:lnSpc>
              <a:spcBef>
                <a:spcPts val="1000"/>
              </a:spcBef>
              <a:buFont typeface="Arial"/>
              <a:buNone/>
              <a:defRPr lang="en-US" sz="7200" b="0" i="0" kern="1200" baseline="0" dirty="0">
                <a:solidFill>
                  <a:srgbClr val="2C4553"/>
                </a:solidFill>
                <a:latin typeface="Metropolis Medium" charset="0"/>
                <a:ea typeface="Metropolis Medium" charset="0"/>
                <a:cs typeface="Metropolis Medium"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endParaRPr lang="en-US" sz="6600" dirty="0">
              <a:solidFill>
                <a:schemeClr val="bg1"/>
              </a:solidFill>
            </a:endParaRPr>
          </a:p>
        </p:txBody>
      </p:sp>
      <p:pic>
        <p:nvPicPr>
          <p:cNvPr id="2" name="Picture 1">
            <a:extLst>
              <a:ext uri="{FF2B5EF4-FFF2-40B4-BE49-F238E27FC236}">
                <a16:creationId xmlns:a16="http://schemas.microsoft.com/office/drawing/2014/main" id="{D2D4DAFF-F332-449B-BDA3-B3EA8A6FFFFF}"/>
              </a:ext>
            </a:extLst>
          </p:cNvPr>
          <p:cNvPicPr>
            <a:picLocks noChangeAspect="1"/>
          </p:cNvPicPr>
          <p:nvPr/>
        </p:nvPicPr>
        <p:blipFill>
          <a:blip r:embed="rId2"/>
          <a:stretch>
            <a:fillRect/>
          </a:stretch>
        </p:blipFill>
        <p:spPr>
          <a:xfrm>
            <a:off x="12947506" y="3988278"/>
            <a:ext cx="9155778" cy="5739443"/>
          </a:xfrm>
          <a:prstGeom prst="rect">
            <a:avLst/>
          </a:prstGeom>
        </p:spPr>
      </p:pic>
    </p:spTree>
    <p:extLst>
      <p:ext uri="{BB962C8B-B14F-4D97-AF65-F5344CB8AC3E}">
        <p14:creationId xmlns:p14="http://schemas.microsoft.com/office/powerpoint/2010/main" val="3189544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CDBFF2-C258-4F45-B62B-D934D50FC963}"/>
              </a:ext>
            </a:extLst>
          </p:cNvPr>
          <p:cNvSpPr>
            <a:spLocks noGrp="1"/>
          </p:cNvSpPr>
          <p:nvPr>
            <p:ph type="body" sz="quarter" idx="16"/>
          </p:nvPr>
        </p:nvSpPr>
        <p:spPr>
          <a:xfrm>
            <a:off x="2111925" y="2535288"/>
            <a:ext cx="8259296" cy="10675385"/>
          </a:xfrm>
        </p:spPr>
        <p:txBody>
          <a:bodyPr>
            <a:normAutofit fontScale="85000" lnSpcReduction="20000"/>
          </a:bodyPr>
          <a:lstStyle/>
          <a:p>
            <a:pPr marL="0" indent="0">
              <a:buNone/>
            </a:pPr>
            <a:r>
              <a:rPr lang="en-US" dirty="0"/>
              <a:t>On the left menu you’ll find a </a:t>
            </a:r>
            <a:r>
              <a:rPr lang="en-US" b="1" dirty="0"/>
              <a:t>Reference Guide </a:t>
            </a:r>
            <a:r>
              <a:rPr lang="en-US" dirty="0"/>
              <a:t>that has lots of helpful videos. Use the </a:t>
            </a:r>
            <a:r>
              <a:rPr lang="en-US" b="1" dirty="0"/>
              <a:t>Update Topics </a:t>
            </a:r>
            <a:r>
              <a:rPr lang="en-US" dirty="0"/>
              <a:t>dropdown to narrow your search.</a:t>
            </a:r>
          </a:p>
          <a:p>
            <a:pPr marL="0" indent="0">
              <a:buNone/>
            </a:pPr>
            <a:r>
              <a:rPr lang="en-US" dirty="0"/>
              <a:t>You’ll also find some additional help resources on the left side.</a:t>
            </a:r>
          </a:p>
          <a:p>
            <a:pPr marL="0" indent="0">
              <a:buNone/>
            </a:pPr>
            <a:r>
              <a:rPr lang="en-US" dirty="0"/>
              <a:t>You can also access the chat feature by clicking the </a:t>
            </a:r>
            <a:r>
              <a:rPr lang="en-US" b="1" dirty="0"/>
              <a:t>Help</a:t>
            </a:r>
            <a:r>
              <a:rPr lang="en-US" dirty="0"/>
              <a:t> icon at the bottom right of the screen. If someone is available, they will live chat. If not, a support ticket is issued.</a:t>
            </a:r>
          </a:p>
          <a:p>
            <a:pPr marL="0" indent="0">
              <a:buNone/>
            </a:pPr>
            <a:r>
              <a:rPr lang="en-US" dirty="0"/>
              <a:t>Additionally, access their YouTube channel - </a:t>
            </a:r>
            <a:r>
              <a:rPr lang="en-US" dirty="0">
                <a:hlinkClick r:id="rId2"/>
              </a:rPr>
              <a:t>https://www.youtube.com/channel/UClLA8mCZksH_FHAkUQ8tSjg</a:t>
            </a:r>
            <a:endParaRPr lang="en-US" dirty="0"/>
          </a:p>
          <a:p>
            <a:pPr marL="0" indent="0">
              <a:buNone/>
            </a:pPr>
            <a:endParaRPr lang="en-US" dirty="0"/>
          </a:p>
          <a:p>
            <a:pPr marL="0" indent="0">
              <a:buNone/>
            </a:pPr>
            <a:endParaRPr lang="en-US" dirty="0"/>
          </a:p>
        </p:txBody>
      </p:sp>
      <p:sp>
        <p:nvSpPr>
          <p:cNvPr id="3" name="Text Placeholder 2">
            <a:extLst>
              <a:ext uri="{FF2B5EF4-FFF2-40B4-BE49-F238E27FC236}">
                <a16:creationId xmlns:a16="http://schemas.microsoft.com/office/drawing/2014/main" id="{9F747206-BB68-4355-B748-F3D5C63F4592}"/>
              </a:ext>
            </a:extLst>
          </p:cNvPr>
          <p:cNvSpPr>
            <a:spLocks noGrp="1"/>
          </p:cNvSpPr>
          <p:nvPr>
            <p:ph type="body" sz="quarter" idx="17"/>
          </p:nvPr>
        </p:nvSpPr>
        <p:spPr/>
        <p:txBody>
          <a:bodyPr/>
          <a:lstStyle/>
          <a:p>
            <a:endParaRPr lang="en-US"/>
          </a:p>
        </p:txBody>
      </p:sp>
      <p:sp>
        <p:nvSpPr>
          <p:cNvPr id="4" name="Text Placeholder 3">
            <a:extLst>
              <a:ext uri="{FF2B5EF4-FFF2-40B4-BE49-F238E27FC236}">
                <a16:creationId xmlns:a16="http://schemas.microsoft.com/office/drawing/2014/main" id="{9EE6A344-D101-462C-8DFF-E801CAE6E830}"/>
              </a:ext>
            </a:extLst>
          </p:cNvPr>
          <p:cNvSpPr>
            <a:spLocks noGrp="1"/>
          </p:cNvSpPr>
          <p:nvPr>
            <p:ph type="body" sz="quarter" idx="12"/>
          </p:nvPr>
        </p:nvSpPr>
        <p:spPr/>
        <p:txBody>
          <a:bodyPr/>
          <a:lstStyle/>
          <a:p>
            <a:r>
              <a:rPr lang="en-US" dirty="0"/>
              <a:t>Help Resources</a:t>
            </a:r>
          </a:p>
        </p:txBody>
      </p:sp>
      <p:pic>
        <p:nvPicPr>
          <p:cNvPr id="5" name="Picture 4">
            <a:extLst>
              <a:ext uri="{FF2B5EF4-FFF2-40B4-BE49-F238E27FC236}">
                <a16:creationId xmlns:a16="http://schemas.microsoft.com/office/drawing/2014/main" id="{84CAD556-3113-4F79-9FAB-7FCABE6773F2}"/>
              </a:ext>
            </a:extLst>
          </p:cNvPr>
          <p:cNvPicPr>
            <a:picLocks noChangeAspect="1"/>
          </p:cNvPicPr>
          <p:nvPr/>
        </p:nvPicPr>
        <p:blipFill>
          <a:blip r:embed="rId3"/>
          <a:stretch>
            <a:fillRect/>
          </a:stretch>
        </p:blipFill>
        <p:spPr>
          <a:xfrm>
            <a:off x="10587789" y="2323793"/>
            <a:ext cx="13367286" cy="8856919"/>
          </a:xfrm>
          <a:prstGeom prst="rect">
            <a:avLst/>
          </a:prstGeom>
        </p:spPr>
      </p:pic>
    </p:spTree>
    <p:extLst>
      <p:ext uri="{BB962C8B-B14F-4D97-AF65-F5344CB8AC3E}">
        <p14:creationId xmlns:p14="http://schemas.microsoft.com/office/powerpoint/2010/main" val="571558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C455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261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6597ED-EDFF-4D9A-85F2-D94AD9C715BA}"/>
              </a:ext>
            </a:extLst>
          </p:cNvPr>
          <p:cNvSpPr>
            <a:spLocks noGrp="1"/>
          </p:cNvSpPr>
          <p:nvPr>
            <p:ph type="body" sz="quarter" idx="16"/>
          </p:nvPr>
        </p:nvSpPr>
        <p:spPr/>
        <p:txBody>
          <a:bodyPr/>
          <a:lstStyle/>
          <a:p>
            <a:endParaRPr lang="en-US" dirty="0"/>
          </a:p>
        </p:txBody>
      </p:sp>
      <p:sp>
        <p:nvSpPr>
          <p:cNvPr id="5" name="Text Placeholder 4">
            <a:extLst>
              <a:ext uri="{FF2B5EF4-FFF2-40B4-BE49-F238E27FC236}">
                <a16:creationId xmlns:a16="http://schemas.microsoft.com/office/drawing/2014/main" id="{7B05A3C6-76BD-471A-951A-46C4380E8A04}"/>
              </a:ext>
            </a:extLst>
          </p:cNvPr>
          <p:cNvSpPr>
            <a:spLocks noGrp="1"/>
          </p:cNvSpPr>
          <p:nvPr>
            <p:ph type="body" sz="quarter" idx="12"/>
          </p:nvPr>
        </p:nvSpPr>
        <p:spPr>
          <a:xfrm>
            <a:off x="2113189" y="548540"/>
            <a:ext cx="21602549" cy="1295276"/>
          </a:xfrm>
        </p:spPr>
        <p:txBody>
          <a:bodyPr/>
          <a:lstStyle/>
          <a:p>
            <a:r>
              <a:rPr lang="en-US" dirty="0"/>
              <a:t>Lead Retrieval</a:t>
            </a:r>
          </a:p>
        </p:txBody>
      </p:sp>
      <p:sp>
        <p:nvSpPr>
          <p:cNvPr id="10" name="Text Placeholder 5">
            <a:extLst>
              <a:ext uri="{FF2B5EF4-FFF2-40B4-BE49-F238E27FC236}">
                <a16:creationId xmlns:a16="http://schemas.microsoft.com/office/drawing/2014/main" id="{1CB44F04-D6D7-42B6-978A-82277EB945BE}"/>
              </a:ext>
            </a:extLst>
          </p:cNvPr>
          <p:cNvSpPr txBox="1">
            <a:spLocks/>
          </p:cNvSpPr>
          <p:nvPr/>
        </p:nvSpPr>
        <p:spPr>
          <a:xfrm>
            <a:off x="2101741" y="1466391"/>
            <a:ext cx="20585446" cy="2084357"/>
          </a:xfrm>
          <a:prstGeom prst="rect">
            <a:avLst/>
          </a:prstGeom>
        </p:spPr>
        <p:txBody>
          <a:bodyPr vert="horz" lIns="91440" tIns="45720" rIns="91440" bIns="45720" rtlCol="0" anchor="ctr">
            <a:noAutofit/>
          </a:bodyPr>
          <a:lstStyle>
            <a:lvl1pPr marL="0" indent="0" algn="l" defTabSz="1828800" rtl="0" eaLnBrk="1" latinLnBrk="0" hangingPunct="1">
              <a:lnSpc>
                <a:spcPct val="90000"/>
              </a:lnSpc>
              <a:spcBef>
                <a:spcPts val="2000"/>
              </a:spcBef>
              <a:buFont typeface="Arial" panose="020B0604020202020204" pitchFamily="34" charset="0"/>
              <a:buNone/>
              <a:defRPr sz="4400" b="1" i="0" kern="1200">
                <a:solidFill>
                  <a:srgbClr val="5F8FB4"/>
                </a:solidFill>
                <a:latin typeface="Metropolis" pitchFamily="2" charset="77"/>
                <a:ea typeface="Metropolis" pitchFamily="2" charset="77"/>
                <a:cs typeface="Metropolis" pitchFamily="2" charset="77"/>
              </a:defRPr>
            </a:lvl1pPr>
            <a:lvl2pPr marL="457200" indent="0" algn="l" defTabSz="1828800" rtl="0" eaLnBrk="1" latinLnBrk="0" hangingPunct="1">
              <a:lnSpc>
                <a:spcPct val="90000"/>
              </a:lnSpc>
              <a:spcBef>
                <a:spcPts val="1000"/>
              </a:spcBef>
              <a:buFont typeface="Arial" panose="020B0604020202020204" pitchFamily="34" charset="0"/>
              <a:buNone/>
              <a:defRPr sz="3600" b="0" i="0" kern="1200">
                <a:solidFill>
                  <a:srgbClr val="888B8D"/>
                </a:solidFill>
                <a:latin typeface="Metropolis Light" charset="0"/>
                <a:ea typeface="Metropolis Light" charset="0"/>
                <a:cs typeface="Metropolis Light" charset="0"/>
              </a:defRPr>
            </a:lvl2pPr>
            <a:lvl3pPr marL="914400" indent="0" algn="l" defTabSz="1828800" rtl="0" eaLnBrk="1" latinLnBrk="0" hangingPunct="1">
              <a:lnSpc>
                <a:spcPct val="90000"/>
              </a:lnSpc>
              <a:spcBef>
                <a:spcPts val="1000"/>
              </a:spcBef>
              <a:buFont typeface="Arial" panose="020B0604020202020204" pitchFamily="34" charset="0"/>
              <a:buNone/>
              <a:defRPr sz="3200" b="0" i="0" kern="1200">
                <a:solidFill>
                  <a:srgbClr val="888B8D"/>
                </a:solidFill>
                <a:latin typeface="Metropolis Light" charset="0"/>
                <a:ea typeface="Metropolis Light" charset="0"/>
                <a:cs typeface="Metropolis Light" charset="0"/>
              </a:defRPr>
            </a:lvl3pPr>
            <a:lvl4pPr marL="1371600" indent="0" algn="l" defTabSz="1828800" rtl="0" eaLnBrk="1" latinLnBrk="0" hangingPunct="1">
              <a:lnSpc>
                <a:spcPct val="90000"/>
              </a:lnSpc>
              <a:spcBef>
                <a:spcPts val="1000"/>
              </a:spcBef>
              <a:buFont typeface="Arial" panose="020B0604020202020204" pitchFamily="34" charset="0"/>
              <a:buNone/>
              <a:defRPr sz="2800" b="0" i="0" kern="1200">
                <a:solidFill>
                  <a:srgbClr val="888B8D"/>
                </a:solidFill>
                <a:latin typeface="Metropolis Light" charset="0"/>
                <a:ea typeface="Metropolis Light" charset="0"/>
                <a:cs typeface="Metropolis Light" charset="0"/>
              </a:defRPr>
            </a:lvl4pPr>
            <a:lvl5pPr marL="1828800" indent="0" algn="l" defTabSz="1828800" rtl="0" eaLnBrk="1" latinLnBrk="0" hangingPunct="1">
              <a:lnSpc>
                <a:spcPct val="90000"/>
              </a:lnSpc>
              <a:spcBef>
                <a:spcPts val="1000"/>
              </a:spcBef>
              <a:buFont typeface="Arial" panose="020B0604020202020204" pitchFamily="34" charset="0"/>
              <a:buNone/>
              <a:defRPr sz="2800" b="0" i="0" kern="1200">
                <a:solidFill>
                  <a:srgbClr val="888B8D"/>
                </a:solidFill>
                <a:latin typeface="Metropolis Light" charset="0"/>
                <a:ea typeface="Metropolis Light" charset="0"/>
                <a:cs typeface="Metropolis Light"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Now that you have a lead, what’s next?</a:t>
            </a:r>
          </a:p>
          <a:p>
            <a:r>
              <a:rPr lang="en-US" dirty="0"/>
              <a:t>It’s time to call the client to verify the lead and determine next steps!</a:t>
            </a:r>
          </a:p>
        </p:txBody>
      </p:sp>
      <p:sp>
        <p:nvSpPr>
          <p:cNvPr id="13" name="Text Placeholder 1">
            <a:extLst>
              <a:ext uri="{FF2B5EF4-FFF2-40B4-BE49-F238E27FC236}">
                <a16:creationId xmlns:a16="http://schemas.microsoft.com/office/drawing/2014/main" id="{0EF115AF-3718-41D5-8815-965FB92A0561}"/>
              </a:ext>
            </a:extLst>
          </p:cNvPr>
          <p:cNvSpPr>
            <a:spLocks noGrp="1"/>
          </p:cNvSpPr>
          <p:nvPr>
            <p:ph type="body" sz="quarter" idx="14"/>
          </p:nvPr>
        </p:nvSpPr>
        <p:spPr>
          <a:xfrm>
            <a:off x="2064686" y="3803161"/>
            <a:ext cx="10849777" cy="8561293"/>
          </a:xfrm>
        </p:spPr>
        <p:txBody>
          <a:bodyPr>
            <a:normAutofit/>
          </a:bodyPr>
          <a:lstStyle/>
          <a:p>
            <a:r>
              <a:rPr lang="en-US" sz="3600" dirty="0"/>
              <a:t>The phone number will be in the contact information of the Lead. Access the lead from the email that was sent to you, </a:t>
            </a:r>
            <a:r>
              <a:rPr lang="en-US" sz="3600" b="1" dirty="0"/>
              <a:t>OR</a:t>
            </a:r>
            <a:r>
              <a:rPr lang="en-US" sz="3600" dirty="0"/>
              <a:t> directly in Planning Pod. </a:t>
            </a:r>
          </a:p>
          <a:p>
            <a:r>
              <a:rPr lang="en-US" sz="3600" dirty="0"/>
              <a:t>To access, click </a:t>
            </a:r>
            <a:r>
              <a:rPr lang="en-US" sz="3600" b="1" dirty="0"/>
              <a:t>Leads</a:t>
            </a:r>
            <a:r>
              <a:rPr lang="en-US" sz="3600" dirty="0"/>
              <a:t> on the left-hand side. </a:t>
            </a:r>
          </a:p>
          <a:p>
            <a:r>
              <a:rPr lang="en-US" sz="3600" dirty="0"/>
              <a:t>You can sort leads in the first box by selecting how old the leads are. In the example, we updated to leads from Today, so we could see the most recent leads submitted.</a:t>
            </a:r>
          </a:p>
          <a:p>
            <a:r>
              <a:rPr lang="en-US" sz="3600" dirty="0"/>
              <a:t>Click the Lead you would like to access. For Instance, the </a:t>
            </a:r>
            <a:r>
              <a:rPr lang="en-US" sz="3600" b="1" dirty="0"/>
              <a:t>TEST Wedding.</a:t>
            </a:r>
          </a:p>
          <a:p>
            <a:pPr marL="0" lvl="0" indent="0">
              <a:buNone/>
            </a:pPr>
            <a:endParaRPr lang="en-US" dirty="0"/>
          </a:p>
          <a:p>
            <a:endParaRPr lang="en-US" dirty="0"/>
          </a:p>
        </p:txBody>
      </p:sp>
      <p:pic>
        <p:nvPicPr>
          <p:cNvPr id="14" name="Picture 13">
            <a:extLst>
              <a:ext uri="{FF2B5EF4-FFF2-40B4-BE49-F238E27FC236}">
                <a16:creationId xmlns:a16="http://schemas.microsoft.com/office/drawing/2014/main" id="{CA076A67-8942-4EA6-82A3-D5DF69B8CFB2}"/>
              </a:ext>
            </a:extLst>
          </p:cNvPr>
          <p:cNvPicPr>
            <a:picLocks noChangeAspect="1"/>
          </p:cNvPicPr>
          <p:nvPr/>
        </p:nvPicPr>
        <p:blipFill>
          <a:blip r:embed="rId2"/>
          <a:stretch>
            <a:fillRect/>
          </a:stretch>
        </p:blipFill>
        <p:spPr>
          <a:xfrm>
            <a:off x="13065384" y="3342683"/>
            <a:ext cx="10865507" cy="10012488"/>
          </a:xfrm>
          <a:prstGeom prst="rect">
            <a:avLst/>
          </a:prstGeom>
        </p:spPr>
      </p:pic>
    </p:spTree>
    <p:extLst>
      <p:ext uri="{BB962C8B-B14F-4D97-AF65-F5344CB8AC3E}">
        <p14:creationId xmlns:p14="http://schemas.microsoft.com/office/powerpoint/2010/main" val="2012114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81ED79-BD58-C744-93A9-4BF45DCC475C}"/>
              </a:ext>
            </a:extLst>
          </p:cNvPr>
          <p:cNvSpPr>
            <a:spLocks noGrp="1"/>
          </p:cNvSpPr>
          <p:nvPr>
            <p:ph type="body" sz="quarter" idx="14"/>
          </p:nvPr>
        </p:nvSpPr>
        <p:spPr>
          <a:xfrm>
            <a:off x="2042216" y="2754343"/>
            <a:ext cx="20638711" cy="3531005"/>
          </a:xfrm>
        </p:spPr>
        <p:txBody>
          <a:bodyPr/>
          <a:lstStyle/>
          <a:p>
            <a:r>
              <a:rPr lang="en-US" sz="3600" dirty="0"/>
              <a:t>Contact information will be listed at the bottom of the page for the Lead you clicked on. Click into the contact to find the contact information. </a:t>
            </a:r>
          </a:p>
          <a:p>
            <a:r>
              <a:rPr lang="en-US" sz="3600" dirty="0"/>
              <a:t>While on the phone with the client, take notes in the </a:t>
            </a:r>
            <a:r>
              <a:rPr lang="en-US" sz="3600" b="1" dirty="0"/>
              <a:t>Note</a:t>
            </a:r>
            <a:r>
              <a:rPr lang="en-US" sz="3600" dirty="0"/>
              <a:t> section of the Lead, under the Additional Tools Section of the Lead. Add New Note. </a:t>
            </a:r>
          </a:p>
          <a:p>
            <a:endParaRPr lang="en-US" dirty="0"/>
          </a:p>
          <a:p>
            <a:pPr marL="0" lvl="0" indent="0">
              <a:buNone/>
            </a:pPr>
            <a:endParaRPr lang="en-US" dirty="0"/>
          </a:p>
          <a:p>
            <a:endParaRPr lang="en-US" dirty="0"/>
          </a:p>
        </p:txBody>
      </p:sp>
      <p:sp>
        <p:nvSpPr>
          <p:cNvPr id="8" name="Text Placeholder 7">
            <a:extLst>
              <a:ext uri="{FF2B5EF4-FFF2-40B4-BE49-F238E27FC236}">
                <a16:creationId xmlns:a16="http://schemas.microsoft.com/office/drawing/2014/main" id="{0B3F524D-48FB-CB4A-8C14-178A876C00C3}"/>
              </a:ext>
            </a:extLst>
          </p:cNvPr>
          <p:cNvSpPr>
            <a:spLocks noGrp="1"/>
          </p:cNvSpPr>
          <p:nvPr>
            <p:ph type="body" sz="quarter" idx="12"/>
          </p:nvPr>
        </p:nvSpPr>
        <p:spPr>
          <a:xfrm>
            <a:off x="2042216" y="1347132"/>
            <a:ext cx="21602549" cy="1295276"/>
          </a:xfrm>
        </p:spPr>
        <p:txBody>
          <a:bodyPr/>
          <a:lstStyle/>
          <a:p>
            <a:r>
              <a:rPr lang="en-US" dirty="0"/>
              <a:t>Lead Retrieval</a:t>
            </a:r>
          </a:p>
        </p:txBody>
      </p:sp>
      <p:pic>
        <p:nvPicPr>
          <p:cNvPr id="4" name="Picture 3">
            <a:extLst>
              <a:ext uri="{FF2B5EF4-FFF2-40B4-BE49-F238E27FC236}">
                <a16:creationId xmlns:a16="http://schemas.microsoft.com/office/drawing/2014/main" id="{74DA325E-344F-43B8-A7AB-29E7CCDBDA17}"/>
              </a:ext>
            </a:extLst>
          </p:cNvPr>
          <p:cNvPicPr>
            <a:picLocks noChangeAspect="1"/>
          </p:cNvPicPr>
          <p:nvPr/>
        </p:nvPicPr>
        <p:blipFill>
          <a:blip r:embed="rId2"/>
          <a:stretch>
            <a:fillRect/>
          </a:stretch>
        </p:blipFill>
        <p:spPr>
          <a:xfrm>
            <a:off x="2909404" y="5856948"/>
            <a:ext cx="13764030" cy="3792378"/>
          </a:xfrm>
          <a:prstGeom prst="rect">
            <a:avLst/>
          </a:prstGeom>
        </p:spPr>
      </p:pic>
      <p:pic>
        <p:nvPicPr>
          <p:cNvPr id="3" name="Picture 2">
            <a:extLst>
              <a:ext uri="{FF2B5EF4-FFF2-40B4-BE49-F238E27FC236}">
                <a16:creationId xmlns:a16="http://schemas.microsoft.com/office/drawing/2014/main" id="{C2659EE7-97E1-4F29-9212-A1CADBB3ECA6}"/>
              </a:ext>
            </a:extLst>
          </p:cNvPr>
          <p:cNvPicPr>
            <a:picLocks noChangeAspect="1"/>
          </p:cNvPicPr>
          <p:nvPr/>
        </p:nvPicPr>
        <p:blipFill>
          <a:blip r:embed="rId3"/>
          <a:stretch>
            <a:fillRect/>
          </a:stretch>
        </p:blipFill>
        <p:spPr>
          <a:xfrm>
            <a:off x="2909404" y="9966782"/>
            <a:ext cx="16814764" cy="3003260"/>
          </a:xfrm>
          <a:prstGeom prst="rect">
            <a:avLst/>
          </a:prstGeom>
        </p:spPr>
      </p:pic>
    </p:spTree>
    <p:extLst>
      <p:ext uri="{BB962C8B-B14F-4D97-AF65-F5344CB8AC3E}">
        <p14:creationId xmlns:p14="http://schemas.microsoft.com/office/powerpoint/2010/main" val="239663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311FC6-A55B-4C5B-A7DD-A0D7E8897EF6}"/>
              </a:ext>
            </a:extLst>
          </p:cNvPr>
          <p:cNvSpPr>
            <a:spLocks noGrp="1"/>
          </p:cNvSpPr>
          <p:nvPr>
            <p:ph type="body" sz="quarter" idx="16"/>
          </p:nvPr>
        </p:nvSpPr>
        <p:spPr/>
        <p:txBody>
          <a:bodyPr/>
          <a:lstStyle/>
          <a:p>
            <a:endParaRPr lang="en-US" dirty="0"/>
          </a:p>
        </p:txBody>
      </p:sp>
      <p:sp>
        <p:nvSpPr>
          <p:cNvPr id="5" name="Text Placeholder 4">
            <a:extLst>
              <a:ext uri="{FF2B5EF4-FFF2-40B4-BE49-F238E27FC236}">
                <a16:creationId xmlns:a16="http://schemas.microsoft.com/office/drawing/2014/main" id="{952A431E-F975-42A3-ABB3-1DCBF5338CC6}"/>
              </a:ext>
            </a:extLst>
          </p:cNvPr>
          <p:cNvSpPr>
            <a:spLocks noGrp="1"/>
          </p:cNvSpPr>
          <p:nvPr>
            <p:ph type="body" sz="quarter" idx="12"/>
          </p:nvPr>
        </p:nvSpPr>
        <p:spPr>
          <a:xfrm>
            <a:off x="2328342" y="588798"/>
            <a:ext cx="21602549" cy="1295276"/>
          </a:xfrm>
        </p:spPr>
        <p:txBody>
          <a:bodyPr/>
          <a:lstStyle/>
          <a:p>
            <a:r>
              <a:rPr lang="en-US" dirty="0"/>
              <a:t>Lead Retrieval</a:t>
            </a:r>
          </a:p>
        </p:txBody>
      </p:sp>
      <p:sp>
        <p:nvSpPr>
          <p:cNvPr id="6" name="Text Placeholder 5">
            <a:extLst>
              <a:ext uri="{FF2B5EF4-FFF2-40B4-BE49-F238E27FC236}">
                <a16:creationId xmlns:a16="http://schemas.microsoft.com/office/drawing/2014/main" id="{F69F9EAD-1B41-4871-BC24-6BB7243AD724}"/>
              </a:ext>
            </a:extLst>
          </p:cNvPr>
          <p:cNvSpPr>
            <a:spLocks noGrp="1"/>
          </p:cNvSpPr>
          <p:nvPr>
            <p:ph type="body" sz="quarter" idx="17"/>
          </p:nvPr>
        </p:nvSpPr>
        <p:spPr>
          <a:xfrm>
            <a:off x="2328341" y="1833153"/>
            <a:ext cx="9275773" cy="864567"/>
          </a:xfrm>
        </p:spPr>
        <p:txBody>
          <a:bodyPr/>
          <a:lstStyle/>
          <a:p>
            <a:r>
              <a:rPr lang="en-US" dirty="0"/>
              <a:t>After you chat with the client…</a:t>
            </a:r>
          </a:p>
        </p:txBody>
      </p:sp>
      <p:sp>
        <p:nvSpPr>
          <p:cNvPr id="7" name="Text Placeholder 6">
            <a:extLst>
              <a:ext uri="{FF2B5EF4-FFF2-40B4-BE49-F238E27FC236}">
                <a16:creationId xmlns:a16="http://schemas.microsoft.com/office/drawing/2014/main" id="{7768830D-4750-4A36-B226-ED70CB4FAF3B}"/>
              </a:ext>
            </a:extLst>
          </p:cNvPr>
          <p:cNvSpPr>
            <a:spLocks noGrp="1"/>
          </p:cNvSpPr>
          <p:nvPr>
            <p:ph type="body" sz="quarter" idx="18"/>
          </p:nvPr>
        </p:nvSpPr>
        <p:spPr>
          <a:xfrm>
            <a:off x="2328342" y="3727374"/>
            <a:ext cx="9275773" cy="1328720"/>
          </a:xfrm>
        </p:spPr>
        <p:txBody>
          <a:bodyPr/>
          <a:lstStyle/>
          <a:p>
            <a:r>
              <a:rPr lang="en-US" dirty="0"/>
              <a:t>Update the name of the Lead with the name of the event. </a:t>
            </a:r>
          </a:p>
        </p:txBody>
      </p:sp>
      <p:sp>
        <p:nvSpPr>
          <p:cNvPr id="9" name="Text Placeholder 8">
            <a:extLst>
              <a:ext uri="{FF2B5EF4-FFF2-40B4-BE49-F238E27FC236}">
                <a16:creationId xmlns:a16="http://schemas.microsoft.com/office/drawing/2014/main" id="{5D96D0FF-17C2-46ED-9FF6-6EE065798E7F}"/>
              </a:ext>
            </a:extLst>
          </p:cNvPr>
          <p:cNvSpPr>
            <a:spLocks noGrp="1"/>
          </p:cNvSpPr>
          <p:nvPr>
            <p:ph type="body" sz="quarter" idx="20"/>
          </p:nvPr>
        </p:nvSpPr>
        <p:spPr>
          <a:xfrm>
            <a:off x="13036523" y="3727374"/>
            <a:ext cx="9275773" cy="1328720"/>
          </a:xfrm>
        </p:spPr>
        <p:txBody>
          <a:bodyPr/>
          <a:lstStyle/>
          <a:p>
            <a:r>
              <a:rPr lang="en-US" dirty="0"/>
              <a:t>Verify the Venue and assign the Venue to the Lead</a:t>
            </a:r>
          </a:p>
        </p:txBody>
      </p:sp>
      <p:pic>
        <p:nvPicPr>
          <p:cNvPr id="10" name="Picture 9">
            <a:extLst>
              <a:ext uri="{FF2B5EF4-FFF2-40B4-BE49-F238E27FC236}">
                <a16:creationId xmlns:a16="http://schemas.microsoft.com/office/drawing/2014/main" id="{9DCDF030-53E3-42B6-AE18-8F6E794724B5}"/>
              </a:ext>
            </a:extLst>
          </p:cNvPr>
          <p:cNvPicPr>
            <a:picLocks noChangeAspect="1"/>
          </p:cNvPicPr>
          <p:nvPr/>
        </p:nvPicPr>
        <p:blipFill>
          <a:blip r:embed="rId2"/>
          <a:stretch>
            <a:fillRect/>
          </a:stretch>
        </p:blipFill>
        <p:spPr>
          <a:xfrm>
            <a:off x="2731754" y="5100355"/>
            <a:ext cx="7242065" cy="7352071"/>
          </a:xfrm>
          <a:prstGeom prst="rect">
            <a:avLst/>
          </a:prstGeom>
        </p:spPr>
      </p:pic>
      <p:pic>
        <p:nvPicPr>
          <p:cNvPr id="13" name="Picture 12">
            <a:extLst>
              <a:ext uri="{FF2B5EF4-FFF2-40B4-BE49-F238E27FC236}">
                <a16:creationId xmlns:a16="http://schemas.microsoft.com/office/drawing/2014/main" id="{983E1BFB-19CB-4525-9A3F-0492B101B614}"/>
              </a:ext>
            </a:extLst>
          </p:cNvPr>
          <p:cNvPicPr>
            <a:picLocks noChangeAspect="1"/>
          </p:cNvPicPr>
          <p:nvPr/>
        </p:nvPicPr>
        <p:blipFill>
          <a:blip r:embed="rId3"/>
          <a:stretch>
            <a:fillRect/>
          </a:stretch>
        </p:blipFill>
        <p:spPr>
          <a:xfrm>
            <a:off x="11908608" y="5340986"/>
            <a:ext cx="12022283" cy="5704003"/>
          </a:xfrm>
          <a:prstGeom prst="rect">
            <a:avLst/>
          </a:prstGeom>
        </p:spPr>
      </p:pic>
    </p:spTree>
    <p:extLst>
      <p:ext uri="{BB962C8B-B14F-4D97-AF65-F5344CB8AC3E}">
        <p14:creationId xmlns:p14="http://schemas.microsoft.com/office/powerpoint/2010/main" val="105691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81ED79-BD58-C744-93A9-4BF45DCC475C}"/>
              </a:ext>
            </a:extLst>
          </p:cNvPr>
          <p:cNvSpPr>
            <a:spLocks noGrp="1"/>
          </p:cNvSpPr>
          <p:nvPr>
            <p:ph type="body" sz="quarter" idx="14"/>
          </p:nvPr>
        </p:nvSpPr>
        <p:spPr>
          <a:xfrm>
            <a:off x="2328342" y="1767622"/>
            <a:ext cx="9074242" cy="2147639"/>
          </a:xfrm>
        </p:spPr>
        <p:txBody>
          <a:bodyPr/>
          <a:lstStyle/>
          <a:p>
            <a:r>
              <a:rPr lang="en-US" dirty="0"/>
              <a:t>After your initial call with the potential client, confirming the Lead. Update the Lead to a </a:t>
            </a:r>
            <a:r>
              <a:rPr lang="en-US" b="1" dirty="0"/>
              <a:t>Lead Hold.</a:t>
            </a:r>
          </a:p>
          <a:p>
            <a:endParaRPr lang="en-US" b="1" dirty="0"/>
          </a:p>
          <a:p>
            <a:pPr marL="0" lvl="0" indent="0">
              <a:buNone/>
            </a:pPr>
            <a:endParaRPr lang="en-US" dirty="0"/>
          </a:p>
          <a:p>
            <a:endParaRPr lang="en-US" dirty="0"/>
          </a:p>
        </p:txBody>
      </p:sp>
      <p:sp>
        <p:nvSpPr>
          <p:cNvPr id="8" name="Text Placeholder 7">
            <a:extLst>
              <a:ext uri="{FF2B5EF4-FFF2-40B4-BE49-F238E27FC236}">
                <a16:creationId xmlns:a16="http://schemas.microsoft.com/office/drawing/2014/main" id="{0B3F524D-48FB-CB4A-8C14-178A876C00C3}"/>
              </a:ext>
            </a:extLst>
          </p:cNvPr>
          <p:cNvSpPr>
            <a:spLocks noGrp="1"/>
          </p:cNvSpPr>
          <p:nvPr>
            <p:ph type="body" sz="quarter" idx="12"/>
          </p:nvPr>
        </p:nvSpPr>
        <p:spPr>
          <a:xfrm>
            <a:off x="2328342" y="476860"/>
            <a:ext cx="21602549" cy="1295276"/>
          </a:xfrm>
        </p:spPr>
        <p:txBody>
          <a:bodyPr/>
          <a:lstStyle/>
          <a:p>
            <a:r>
              <a:rPr lang="en-US" dirty="0"/>
              <a:t>Converting a Lead to a Hold</a:t>
            </a:r>
          </a:p>
        </p:txBody>
      </p:sp>
      <p:pic>
        <p:nvPicPr>
          <p:cNvPr id="4" name="Picture 3">
            <a:extLst>
              <a:ext uri="{FF2B5EF4-FFF2-40B4-BE49-F238E27FC236}">
                <a16:creationId xmlns:a16="http://schemas.microsoft.com/office/drawing/2014/main" id="{60F09960-D101-46D0-8009-F77D3E2147CF}"/>
              </a:ext>
            </a:extLst>
          </p:cNvPr>
          <p:cNvPicPr>
            <a:picLocks noChangeAspect="1"/>
          </p:cNvPicPr>
          <p:nvPr/>
        </p:nvPicPr>
        <p:blipFill>
          <a:blip r:embed="rId2"/>
          <a:stretch>
            <a:fillRect/>
          </a:stretch>
        </p:blipFill>
        <p:spPr>
          <a:xfrm>
            <a:off x="3571934" y="3915261"/>
            <a:ext cx="6587058" cy="9284949"/>
          </a:xfrm>
          <a:prstGeom prst="rect">
            <a:avLst/>
          </a:prstGeom>
        </p:spPr>
      </p:pic>
      <p:sp>
        <p:nvSpPr>
          <p:cNvPr id="10" name="Arrow: Right 9">
            <a:extLst>
              <a:ext uri="{FF2B5EF4-FFF2-40B4-BE49-F238E27FC236}">
                <a16:creationId xmlns:a16="http://schemas.microsoft.com/office/drawing/2014/main" id="{D03317F3-E156-4ABB-94C7-40D8C181B2F3}"/>
              </a:ext>
            </a:extLst>
          </p:cNvPr>
          <p:cNvSpPr/>
          <p:nvPr/>
        </p:nvSpPr>
        <p:spPr>
          <a:xfrm>
            <a:off x="11097067" y="6858000"/>
            <a:ext cx="1741916" cy="1295276"/>
          </a:xfrm>
          <a:prstGeom prst="rightArrow">
            <a:avLst/>
          </a:prstGeom>
          <a:solidFill>
            <a:srgbClr val="2C45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
            <a:extLst>
              <a:ext uri="{FF2B5EF4-FFF2-40B4-BE49-F238E27FC236}">
                <a16:creationId xmlns:a16="http://schemas.microsoft.com/office/drawing/2014/main" id="{4B8FBE32-9DBB-40B6-A9B0-6FA30A092C5A}"/>
              </a:ext>
            </a:extLst>
          </p:cNvPr>
          <p:cNvSpPr txBox="1">
            <a:spLocks/>
          </p:cNvSpPr>
          <p:nvPr/>
        </p:nvSpPr>
        <p:spPr>
          <a:xfrm>
            <a:off x="13535453" y="1548386"/>
            <a:ext cx="9074242" cy="2555274"/>
          </a:xfrm>
          <a:prstGeom prst="rect">
            <a:avLst/>
          </a:prstGeom>
        </p:spPr>
        <p:txBody>
          <a:bodyPr vert="horz" lIns="91440" tIns="45720" rIns="91440" bIns="45720" numCol="1" spcCol="0" rtlCol="0">
            <a:normAutofit lnSpcReduction="10000"/>
          </a:bodyPr>
          <a:lstStyle>
            <a:lvl1pPr marL="502920" indent="-502920" algn="l" defTabSz="1828800" rtl="0" eaLnBrk="1" latinLnBrk="0" hangingPunct="1">
              <a:lnSpc>
                <a:spcPct val="110000"/>
              </a:lnSpc>
              <a:spcBef>
                <a:spcPts val="2000"/>
              </a:spcBef>
              <a:buFont typeface="Arial" panose="020B0604020202020204" pitchFamily="34" charset="0"/>
              <a:buChar char="•"/>
              <a:tabLst>
                <a:tab pos="502920" algn="l"/>
              </a:tabLst>
              <a:defRPr sz="3200" b="0" i="0" kern="1200">
                <a:solidFill>
                  <a:srgbClr val="888B8D"/>
                </a:solidFill>
                <a:latin typeface="Metropolis" pitchFamily="2" charset="77"/>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3500" dirty="0"/>
              <a:t>Enter the </a:t>
            </a:r>
            <a:r>
              <a:rPr lang="en-US" sz="3500" b="1" dirty="0"/>
              <a:t>Hold Until Date</a:t>
            </a:r>
            <a:r>
              <a:rPr lang="en-US" sz="3500" dirty="0"/>
              <a:t> as one month after the event date. </a:t>
            </a:r>
          </a:p>
          <a:p>
            <a:r>
              <a:rPr lang="en-US" sz="3500" dirty="0"/>
              <a:t>Update the </a:t>
            </a:r>
            <a:r>
              <a:rPr lang="en-US" sz="3500" b="1" dirty="0"/>
              <a:t>Select Contacts to Notify on Date That Hold Expires (via Email)</a:t>
            </a:r>
            <a:r>
              <a:rPr lang="en-US" sz="3500" dirty="0"/>
              <a:t> to be Hanna. </a:t>
            </a:r>
          </a:p>
          <a:p>
            <a:pPr marL="0" indent="0">
              <a:buFont typeface="Arial" panose="020B0604020202020204" pitchFamily="34" charset="0"/>
              <a:buNone/>
            </a:pPr>
            <a:endParaRPr lang="en-US" dirty="0"/>
          </a:p>
          <a:p>
            <a:endParaRPr lang="en-US" dirty="0"/>
          </a:p>
        </p:txBody>
      </p:sp>
      <p:pic>
        <p:nvPicPr>
          <p:cNvPr id="12" name="Picture 11">
            <a:extLst>
              <a:ext uri="{FF2B5EF4-FFF2-40B4-BE49-F238E27FC236}">
                <a16:creationId xmlns:a16="http://schemas.microsoft.com/office/drawing/2014/main" id="{719DE738-97FF-4DF5-B78B-B5D2C9F70997}"/>
              </a:ext>
            </a:extLst>
          </p:cNvPr>
          <p:cNvPicPr>
            <a:picLocks noChangeAspect="1"/>
          </p:cNvPicPr>
          <p:nvPr/>
        </p:nvPicPr>
        <p:blipFill>
          <a:blip r:embed="rId3"/>
          <a:stretch>
            <a:fillRect/>
          </a:stretch>
        </p:blipFill>
        <p:spPr>
          <a:xfrm>
            <a:off x="13777058" y="4508119"/>
            <a:ext cx="9282966" cy="8099232"/>
          </a:xfrm>
          <a:prstGeom prst="rect">
            <a:avLst/>
          </a:prstGeom>
        </p:spPr>
      </p:pic>
    </p:spTree>
    <p:extLst>
      <p:ext uri="{BB962C8B-B14F-4D97-AF65-F5344CB8AC3E}">
        <p14:creationId xmlns:p14="http://schemas.microsoft.com/office/powerpoint/2010/main" val="1273314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81ED79-BD58-C744-93A9-4BF45DCC475C}"/>
              </a:ext>
            </a:extLst>
          </p:cNvPr>
          <p:cNvSpPr>
            <a:spLocks noGrp="1"/>
          </p:cNvSpPr>
          <p:nvPr>
            <p:ph type="body" sz="quarter" idx="14"/>
          </p:nvPr>
        </p:nvSpPr>
        <p:spPr>
          <a:xfrm>
            <a:off x="2328341" y="4051883"/>
            <a:ext cx="9865246" cy="4492042"/>
          </a:xfrm>
        </p:spPr>
        <p:txBody>
          <a:bodyPr>
            <a:normAutofit/>
          </a:bodyPr>
          <a:lstStyle/>
          <a:p>
            <a:r>
              <a:rPr lang="en-US" sz="3600" dirty="0"/>
              <a:t>Tags are used for sorting and reporting.</a:t>
            </a:r>
          </a:p>
          <a:p>
            <a:r>
              <a:rPr lang="en-US" sz="3600" dirty="0"/>
              <a:t>Scroll to the bottom of the page, click </a:t>
            </a:r>
            <a:r>
              <a:rPr lang="en-US" sz="3600" b="1" dirty="0"/>
              <a:t>Tags, </a:t>
            </a:r>
            <a:r>
              <a:rPr lang="en-US" sz="3600" dirty="0"/>
              <a:t>then the plus sign to add tags. </a:t>
            </a:r>
          </a:p>
          <a:p>
            <a:r>
              <a:rPr lang="en-US" sz="3600" dirty="0"/>
              <a:t>You will add a tag for the Planning Manager, and for the  type of event it is, and the event venue.  </a:t>
            </a:r>
          </a:p>
          <a:p>
            <a:r>
              <a:rPr lang="en-US" sz="3600" dirty="0"/>
              <a:t>There is a Tag for </a:t>
            </a:r>
            <a:r>
              <a:rPr lang="en-US" sz="3600" dirty="0" err="1"/>
              <a:t>UnbridledActs</a:t>
            </a:r>
            <a:endParaRPr lang="en-US" sz="3600" dirty="0"/>
          </a:p>
          <a:p>
            <a:endParaRPr lang="en-US" b="1" dirty="0"/>
          </a:p>
          <a:p>
            <a:pPr marL="0" lvl="0" indent="0">
              <a:buNone/>
            </a:pPr>
            <a:endParaRPr lang="en-US" dirty="0"/>
          </a:p>
          <a:p>
            <a:endParaRPr lang="en-US" dirty="0"/>
          </a:p>
        </p:txBody>
      </p:sp>
      <p:sp>
        <p:nvSpPr>
          <p:cNvPr id="8" name="Text Placeholder 7">
            <a:extLst>
              <a:ext uri="{FF2B5EF4-FFF2-40B4-BE49-F238E27FC236}">
                <a16:creationId xmlns:a16="http://schemas.microsoft.com/office/drawing/2014/main" id="{0B3F524D-48FB-CB4A-8C14-178A876C00C3}"/>
              </a:ext>
            </a:extLst>
          </p:cNvPr>
          <p:cNvSpPr>
            <a:spLocks noGrp="1"/>
          </p:cNvSpPr>
          <p:nvPr>
            <p:ph type="body" sz="quarter" idx="12"/>
          </p:nvPr>
        </p:nvSpPr>
        <p:spPr>
          <a:xfrm>
            <a:off x="2328342" y="476860"/>
            <a:ext cx="21602549" cy="1295276"/>
          </a:xfrm>
        </p:spPr>
        <p:txBody>
          <a:bodyPr/>
          <a:lstStyle/>
          <a:p>
            <a:r>
              <a:rPr lang="en-US" dirty="0"/>
              <a:t>Converting a Lead to a Hold</a:t>
            </a:r>
          </a:p>
        </p:txBody>
      </p:sp>
      <p:sp>
        <p:nvSpPr>
          <p:cNvPr id="13" name="Text Placeholder 5">
            <a:extLst>
              <a:ext uri="{FF2B5EF4-FFF2-40B4-BE49-F238E27FC236}">
                <a16:creationId xmlns:a16="http://schemas.microsoft.com/office/drawing/2014/main" id="{4C226E73-E1E9-4225-8E79-C8F37E6FC35A}"/>
              </a:ext>
            </a:extLst>
          </p:cNvPr>
          <p:cNvSpPr txBox="1">
            <a:spLocks/>
          </p:cNvSpPr>
          <p:nvPr/>
        </p:nvSpPr>
        <p:spPr>
          <a:xfrm>
            <a:off x="2328341" y="1719339"/>
            <a:ext cx="19730492" cy="2029845"/>
          </a:xfrm>
          <a:prstGeom prst="rect">
            <a:avLst/>
          </a:prstGeom>
        </p:spPr>
        <p:txBody>
          <a:bodyPr vert="horz" lIns="91440" tIns="45720" rIns="91440" bIns="45720" rtlCol="0" anchor="ctr">
            <a:noAutofit/>
          </a:bodyPr>
          <a:lstStyle>
            <a:lvl1pPr marL="0" indent="0" algn="l" defTabSz="1828800" rtl="0" eaLnBrk="1" latinLnBrk="0" hangingPunct="1">
              <a:lnSpc>
                <a:spcPct val="90000"/>
              </a:lnSpc>
              <a:spcBef>
                <a:spcPts val="2000"/>
              </a:spcBef>
              <a:buFont typeface="Arial" panose="020B0604020202020204" pitchFamily="34" charset="0"/>
              <a:buNone/>
              <a:defRPr sz="4400" b="1" i="0" kern="1200">
                <a:solidFill>
                  <a:srgbClr val="5F8FB4"/>
                </a:solidFill>
                <a:latin typeface="Metropolis" pitchFamily="2" charset="77"/>
                <a:ea typeface="Metropolis" pitchFamily="2" charset="77"/>
                <a:cs typeface="Metropolis" pitchFamily="2" charset="77"/>
              </a:defRPr>
            </a:lvl1pPr>
            <a:lvl2pPr marL="457200" indent="0" algn="l" defTabSz="1828800" rtl="0" eaLnBrk="1" latinLnBrk="0" hangingPunct="1">
              <a:lnSpc>
                <a:spcPct val="90000"/>
              </a:lnSpc>
              <a:spcBef>
                <a:spcPts val="1000"/>
              </a:spcBef>
              <a:buFont typeface="Arial" panose="020B0604020202020204" pitchFamily="34" charset="0"/>
              <a:buNone/>
              <a:defRPr sz="3600" b="0" i="0" kern="1200">
                <a:solidFill>
                  <a:srgbClr val="888B8D"/>
                </a:solidFill>
                <a:latin typeface="Metropolis Light" charset="0"/>
                <a:ea typeface="Metropolis Light" charset="0"/>
                <a:cs typeface="Metropolis Light" charset="0"/>
              </a:defRPr>
            </a:lvl2pPr>
            <a:lvl3pPr marL="914400" indent="0" algn="l" defTabSz="1828800" rtl="0" eaLnBrk="1" latinLnBrk="0" hangingPunct="1">
              <a:lnSpc>
                <a:spcPct val="90000"/>
              </a:lnSpc>
              <a:spcBef>
                <a:spcPts val="1000"/>
              </a:spcBef>
              <a:buFont typeface="Arial" panose="020B0604020202020204" pitchFamily="34" charset="0"/>
              <a:buNone/>
              <a:defRPr sz="3200" b="0" i="0" kern="1200">
                <a:solidFill>
                  <a:srgbClr val="888B8D"/>
                </a:solidFill>
                <a:latin typeface="Metropolis Light" charset="0"/>
                <a:ea typeface="Metropolis Light" charset="0"/>
                <a:cs typeface="Metropolis Light" charset="0"/>
              </a:defRPr>
            </a:lvl3pPr>
            <a:lvl4pPr marL="1371600" indent="0" algn="l" defTabSz="1828800" rtl="0" eaLnBrk="1" latinLnBrk="0" hangingPunct="1">
              <a:lnSpc>
                <a:spcPct val="90000"/>
              </a:lnSpc>
              <a:spcBef>
                <a:spcPts val="1000"/>
              </a:spcBef>
              <a:buFont typeface="Arial" panose="020B0604020202020204" pitchFamily="34" charset="0"/>
              <a:buNone/>
              <a:defRPr sz="2800" b="0" i="0" kern="1200">
                <a:solidFill>
                  <a:srgbClr val="888B8D"/>
                </a:solidFill>
                <a:latin typeface="Metropolis Light" charset="0"/>
                <a:ea typeface="Metropolis Light" charset="0"/>
                <a:cs typeface="Metropolis Light" charset="0"/>
              </a:defRPr>
            </a:lvl4pPr>
            <a:lvl5pPr marL="1828800" indent="0" algn="l" defTabSz="1828800" rtl="0" eaLnBrk="1" latinLnBrk="0" hangingPunct="1">
              <a:lnSpc>
                <a:spcPct val="90000"/>
              </a:lnSpc>
              <a:spcBef>
                <a:spcPts val="1000"/>
              </a:spcBef>
              <a:buFont typeface="Arial" panose="020B0604020202020204" pitchFamily="34" charset="0"/>
              <a:buNone/>
              <a:defRPr sz="2800" b="0" i="0" kern="1200">
                <a:solidFill>
                  <a:srgbClr val="888B8D"/>
                </a:solidFill>
                <a:latin typeface="Metropolis Light" charset="0"/>
                <a:ea typeface="Metropolis Light" charset="0"/>
                <a:cs typeface="Metropolis Light"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Now we need to officially assign the event to a planner using Tags</a:t>
            </a:r>
          </a:p>
        </p:txBody>
      </p:sp>
      <p:pic>
        <p:nvPicPr>
          <p:cNvPr id="14" name="Picture 13">
            <a:extLst>
              <a:ext uri="{FF2B5EF4-FFF2-40B4-BE49-F238E27FC236}">
                <a16:creationId xmlns:a16="http://schemas.microsoft.com/office/drawing/2014/main" id="{1D577F9D-FFCB-451A-80EE-A514F7659973}"/>
              </a:ext>
            </a:extLst>
          </p:cNvPr>
          <p:cNvPicPr>
            <a:picLocks noChangeAspect="1"/>
          </p:cNvPicPr>
          <p:nvPr/>
        </p:nvPicPr>
        <p:blipFill>
          <a:blip r:embed="rId2"/>
          <a:stretch>
            <a:fillRect/>
          </a:stretch>
        </p:blipFill>
        <p:spPr>
          <a:xfrm>
            <a:off x="1872057" y="8677815"/>
            <a:ext cx="22058833" cy="3600635"/>
          </a:xfrm>
          <a:prstGeom prst="rect">
            <a:avLst/>
          </a:prstGeom>
        </p:spPr>
      </p:pic>
      <p:sp>
        <p:nvSpPr>
          <p:cNvPr id="17" name="Text Placeholder 1">
            <a:extLst>
              <a:ext uri="{FF2B5EF4-FFF2-40B4-BE49-F238E27FC236}">
                <a16:creationId xmlns:a16="http://schemas.microsoft.com/office/drawing/2014/main" id="{3557E1FC-7EF8-494D-BF9D-5E843A0196AA}"/>
              </a:ext>
            </a:extLst>
          </p:cNvPr>
          <p:cNvSpPr txBox="1">
            <a:spLocks/>
          </p:cNvSpPr>
          <p:nvPr/>
        </p:nvSpPr>
        <p:spPr>
          <a:xfrm>
            <a:off x="14065645" y="4051883"/>
            <a:ext cx="9865246" cy="2246021"/>
          </a:xfrm>
          <a:prstGeom prst="rect">
            <a:avLst/>
          </a:prstGeom>
        </p:spPr>
        <p:txBody>
          <a:bodyPr vert="horz" lIns="91440" tIns="45720" rIns="91440" bIns="45720" numCol="1" spcCol="0" rtlCol="0">
            <a:normAutofit/>
          </a:bodyPr>
          <a:lstStyle>
            <a:lvl1pPr marL="502920" indent="-502920" algn="l" defTabSz="1828800" rtl="0" eaLnBrk="1" latinLnBrk="0" hangingPunct="1">
              <a:lnSpc>
                <a:spcPct val="110000"/>
              </a:lnSpc>
              <a:spcBef>
                <a:spcPts val="2000"/>
              </a:spcBef>
              <a:buFont typeface="Arial" panose="020B0604020202020204" pitchFamily="34" charset="0"/>
              <a:buChar char="•"/>
              <a:tabLst>
                <a:tab pos="502920" algn="l"/>
              </a:tabLst>
              <a:defRPr sz="3200" b="0" i="0" kern="1200">
                <a:solidFill>
                  <a:srgbClr val="888B8D"/>
                </a:solidFill>
                <a:latin typeface="Metropolis" pitchFamily="2" charset="77"/>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3600" dirty="0"/>
              <a:t>If there are any additional contacts in the Contact section of the </a:t>
            </a:r>
            <a:r>
              <a:rPr lang="en-US" sz="3600" b="1" dirty="0"/>
              <a:t>Lead Hold</a:t>
            </a:r>
            <a:r>
              <a:rPr lang="en-US" sz="3600" dirty="0"/>
              <a:t>, please delete them out. </a:t>
            </a:r>
          </a:p>
          <a:p>
            <a:endParaRPr lang="en-US" b="1" dirty="0"/>
          </a:p>
          <a:p>
            <a:pPr marL="0" indent="0">
              <a:buFont typeface="Arial" panose="020B0604020202020204" pitchFamily="34" charset="0"/>
              <a:buNone/>
            </a:pPr>
            <a:endParaRPr lang="en-US" dirty="0"/>
          </a:p>
          <a:p>
            <a:endParaRPr lang="en-US" dirty="0"/>
          </a:p>
        </p:txBody>
      </p:sp>
    </p:spTree>
    <p:extLst>
      <p:ext uri="{BB962C8B-B14F-4D97-AF65-F5344CB8AC3E}">
        <p14:creationId xmlns:p14="http://schemas.microsoft.com/office/powerpoint/2010/main" val="269048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0F96EC3B-17BF-FF4C-BA6E-47E6B3838F22}"/>
              </a:ext>
            </a:extLst>
          </p:cNvPr>
          <p:cNvSpPr txBox="1">
            <a:spLocks/>
          </p:cNvSpPr>
          <p:nvPr/>
        </p:nvSpPr>
        <p:spPr>
          <a:xfrm rot="16200000">
            <a:off x="-6114118" y="6354378"/>
            <a:ext cx="13716000" cy="1007244"/>
          </a:xfrm>
          <a:prstGeom prst="rect">
            <a:avLst/>
          </a:prstGeom>
        </p:spPr>
        <p:txBody>
          <a:bodyPr lIns="0" tIns="0" rIns="0" bIns="0"/>
          <a:lstStyle>
            <a:lvl1pPr marL="0" indent="0" algn="l" defTabSz="914400" rtl="0" eaLnBrk="1" latinLnBrk="0" hangingPunct="1">
              <a:lnSpc>
                <a:spcPct val="90000"/>
              </a:lnSpc>
              <a:spcBef>
                <a:spcPts val="1000"/>
              </a:spcBef>
              <a:buFont typeface="Arial"/>
              <a:buNone/>
              <a:defRPr lang="en-US" sz="7200" b="0" i="0" kern="1200" baseline="0" dirty="0">
                <a:solidFill>
                  <a:srgbClr val="2C4553"/>
                </a:solidFill>
                <a:latin typeface="Metropolis Medium" charset="0"/>
                <a:ea typeface="Metropolis Medium" charset="0"/>
                <a:cs typeface="Metropolis Medium"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endParaRPr lang="en-US" sz="6600" dirty="0">
              <a:solidFill>
                <a:schemeClr val="bg1"/>
              </a:solidFill>
            </a:endParaRPr>
          </a:p>
        </p:txBody>
      </p:sp>
      <p:sp>
        <p:nvSpPr>
          <p:cNvPr id="3" name="Text Placeholder 2">
            <a:extLst>
              <a:ext uri="{FF2B5EF4-FFF2-40B4-BE49-F238E27FC236}">
                <a16:creationId xmlns:a16="http://schemas.microsoft.com/office/drawing/2014/main" id="{7F470EDE-3BC4-5344-B41B-0E9E26252819}"/>
              </a:ext>
            </a:extLst>
          </p:cNvPr>
          <p:cNvSpPr>
            <a:spLocks noGrp="1"/>
          </p:cNvSpPr>
          <p:nvPr>
            <p:ph type="body" sz="quarter" idx="12"/>
          </p:nvPr>
        </p:nvSpPr>
        <p:spPr>
          <a:xfrm>
            <a:off x="1802443" y="632345"/>
            <a:ext cx="21602549" cy="1295276"/>
          </a:xfrm>
        </p:spPr>
        <p:txBody>
          <a:bodyPr/>
          <a:lstStyle/>
          <a:p>
            <a:r>
              <a:rPr lang="en-US" dirty="0"/>
              <a:t>Proposal</a:t>
            </a:r>
          </a:p>
        </p:txBody>
      </p:sp>
      <p:sp>
        <p:nvSpPr>
          <p:cNvPr id="6" name="Text Placeholder 5">
            <a:extLst>
              <a:ext uri="{FF2B5EF4-FFF2-40B4-BE49-F238E27FC236}">
                <a16:creationId xmlns:a16="http://schemas.microsoft.com/office/drawing/2014/main" id="{16394795-CC36-442B-912C-810BB0C994AD}"/>
              </a:ext>
            </a:extLst>
          </p:cNvPr>
          <p:cNvSpPr txBox="1">
            <a:spLocks/>
          </p:cNvSpPr>
          <p:nvPr/>
        </p:nvSpPr>
        <p:spPr>
          <a:xfrm>
            <a:off x="1676167" y="1508605"/>
            <a:ext cx="19730492" cy="1595361"/>
          </a:xfrm>
          <a:prstGeom prst="rect">
            <a:avLst/>
          </a:prstGeom>
        </p:spPr>
        <p:txBody>
          <a:bodyPr vert="horz" lIns="91440" tIns="45720" rIns="91440" bIns="45720" rtlCol="0" anchor="ctr">
            <a:noAutofit/>
          </a:bodyPr>
          <a:lstStyle>
            <a:lvl1pPr marL="0" indent="0" algn="l" defTabSz="1828800" rtl="0" eaLnBrk="1" latinLnBrk="0" hangingPunct="1">
              <a:lnSpc>
                <a:spcPct val="90000"/>
              </a:lnSpc>
              <a:spcBef>
                <a:spcPts val="2000"/>
              </a:spcBef>
              <a:buFont typeface="Arial" panose="020B0604020202020204" pitchFamily="34" charset="0"/>
              <a:buNone/>
              <a:defRPr sz="4400" b="1" i="0" kern="1200">
                <a:solidFill>
                  <a:srgbClr val="5F8FB4"/>
                </a:solidFill>
                <a:latin typeface="Metropolis" pitchFamily="2" charset="77"/>
                <a:ea typeface="Metropolis" pitchFamily="2" charset="77"/>
                <a:cs typeface="Metropolis" pitchFamily="2" charset="77"/>
              </a:defRPr>
            </a:lvl1pPr>
            <a:lvl2pPr marL="457200" indent="0" algn="l" defTabSz="1828800" rtl="0" eaLnBrk="1" latinLnBrk="0" hangingPunct="1">
              <a:lnSpc>
                <a:spcPct val="90000"/>
              </a:lnSpc>
              <a:spcBef>
                <a:spcPts val="1000"/>
              </a:spcBef>
              <a:buFont typeface="Arial" panose="020B0604020202020204" pitchFamily="34" charset="0"/>
              <a:buNone/>
              <a:defRPr sz="3600" b="0" i="0" kern="1200">
                <a:solidFill>
                  <a:srgbClr val="888B8D"/>
                </a:solidFill>
                <a:latin typeface="Metropolis Light" charset="0"/>
                <a:ea typeface="Metropolis Light" charset="0"/>
                <a:cs typeface="Metropolis Light" charset="0"/>
              </a:defRPr>
            </a:lvl2pPr>
            <a:lvl3pPr marL="914400" indent="0" algn="l" defTabSz="1828800" rtl="0" eaLnBrk="1" latinLnBrk="0" hangingPunct="1">
              <a:lnSpc>
                <a:spcPct val="90000"/>
              </a:lnSpc>
              <a:spcBef>
                <a:spcPts val="1000"/>
              </a:spcBef>
              <a:buFont typeface="Arial" panose="020B0604020202020204" pitchFamily="34" charset="0"/>
              <a:buNone/>
              <a:defRPr sz="3200" b="0" i="0" kern="1200">
                <a:solidFill>
                  <a:srgbClr val="888B8D"/>
                </a:solidFill>
                <a:latin typeface="Metropolis Light" charset="0"/>
                <a:ea typeface="Metropolis Light" charset="0"/>
                <a:cs typeface="Metropolis Light" charset="0"/>
              </a:defRPr>
            </a:lvl3pPr>
            <a:lvl4pPr marL="1371600" indent="0" algn="l" defTabSz="1828800" rtl="0" eaLnBrk="1" latinLnBrk="0" hangingPunct="1">
              <a:lnSpc>
                <a:spcPct val="90000"/>
              </a:lnSpc>
              <a:spcBef>
                <a:spcPts val="1000"/>
              </a:spcBef>
              <a:buFont typeface="Arial" panose="020B0604020202020204" pitchFamily="34" charset="0"/>
              <a:buNone/>
              <a:defRPr sz="2800" b="0" i="0" kern="1200">
                <a:solidFill>
                  <a:srgbClr val="888B8D"/>
                </a:solidFill>
                <a:latin typeface="Metropolis Light" charset="0"/>
                <a:ea typeface="Metropolis Light" charset="0"/>
                <a:cs typeface="Metropolis Light" charset="0"/>
              </a:defRPr>
            </a:lvl4pPr>
            <a:lvl5pPr marL="1828800" indent="0" algn="l" defTabSz="1828800" rtl="0" eaLnBrk="1" latinLnBrk="0" hangingPunct="1">
              <a:lnSpc>
                <a:spcPct val="90000"/>
              </a:lnSpc>
              <a:spcBef>
                <a:spcPts val="1000"/>
              </a:spcBef>
              <a:buFont typeface="Arial" panose="020B0604020202020204" pitchFamily="34" charset="0"/>
              <a:buNone/>
              <a:defRPr sz="2800" b="0" i="0" kern="1200">
                <a:solidFill>
                  <a:srgbClr val="888B8D"/>
                </a:solidFill>
                <a:latin typeface="Metropolis Light" charset="0"/>
                <a:ea typeface="Metropolis Light" charset="0"/>
                <a:cs typeface="Metropolis Light"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Time to send a proposal to the client for review and signature!</a:t>
            </a:r>
          </a:p>
        </p:txBody>
      </p:sp>
      <p:pic>
        <p:nvPicPr>
          <p:cNvPr id="2" name="Picture 1">
            <a:extLst>
              <a:ext uri="{FF2B5EF4-FFF2-40B4-BE49-F238E27FC236}">
                <a16:creationId xmlns:a16="http://schemas.microsoft.com/office/drawing/2014/main" id="{6BD4C782-523D-4512-83EB-A00BFFB372A3}"/>
              </a:ext>
            </a:extLst>
          </p:cNvPr>
          <p:cNvPicPr>
            <a:picLocks noChangeAspect="1"/>
          </p:cNvPicPr>
          <p:nvPr/>
        </p:nvPicPr>
        <p:blipFill>
          <a:blip r:embed="rId2"/>
          <a:stretch>
            <a:fillRect/>
          </a:stretch>
        </p:blipFill>
        <p:spPr>
          <a:xfrm>
            <a:off x="1676167" y="5976693"/>
            <a:ext cx="4918076" cy="6867035"/>
          </a:xfrm>
          <a:prstGeom prst="rect">
            <a:avLst/>
          </a:prstGeom>
        </p:spPr>
      </p:pic>
      <p:sp>
        <p:nvSpPr>
          <p:cNvPr id="9" name="Arrow: Right 8">
            <a:extLst>
              <a:ext uri="{FF2B5EF4-FFF2-40B4-BE49-F238E27FC236}">
                <a16:creationId xmlns:a16="http://schemas.microsoft.com/office/drawing/2014/main" id="{2DD21425-B393-4E95-A029-3BE3833C2F81}"/>
              </a:ext>
            </a:extLst>
          </p:cNvPr>
          <p:cNvSpPr/>
          <p:nvPr/>
        </p:nvSpPr>
        <p:spPr>
          <a:xfrm>
            <a:off x="6737131" y="8112277"/>
            <a:ext cx="1216054" cy="942975"/>
          </a:xfrm>
          <a:prstGeom prst="rightArrow">
            <a:avLst/>
          </a:prstGeom>
          <a:solidFill>
            <a:srgbClr val="2C45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34063C85-66C5-4DC0-991C-9FCCF5BE89E3}"/>
              </a:ext>
            </a:extLst>
          </p:cNvPr>
          <p:cNvPicPr>
            <a:picLocks noChangeAspect="1"/>
          </p:cNvPicPr>
          <p:nvPr/>
        </p:nvPicPr>
        <p:blipFill>
          <a:blip r:embed="rId3"/>
          <a:stretch>
            <a:fillRect/>
          </a:stretch>
        </p:blipFill>
        <p:spPr>
          <a:xfrm>
            <a:off x="8238960" y="6858000"/>
            <a:ext cx="5481770" cy="3001494"/>
          </a:xfrm>
          <a:prstGeom prst="rect">
            <a:avLst/>
          </a:prstGeom>
        </p:spPr>
      </p:pic>
      <p:sp>
        <p:nvSpPr>
          <p:cNvPr id="12" name="Arrow: Right 11">
            <a:extLst>
              <a:ext uri="{FF2B5EF4-FFF2-40B4-BE49-F238E27FC236}">
                <a16:creationId xmlns:a16="http://schemas.microsoft.com/office/drawing/2014/main" id="{611F1D27-A24F-4A02-8640-6F8A490B1116}"/>
              </a:ext>
            </a:extLst>
          </p:cNvPr>
          <p:cNvSpPr/>
          <p:nvPr/>
        </p:nvSpPr>
        <p:spPr>
          <a:xfrm>
            <a:off x="14085410" y="8037257"/>
            <a:ext cx="1280037" cy="1017995"/>
          </a:xfrm>
          <a:prstGeom prst="rightArrow">
            <a:avLst/>
          </a:prstGeom>
          <a:solidFill>
            <a:srgbClr val="2C45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65DA3427-0A3B-4A64-8F1F-D26C69C692BD}"/>
              </a:ext>
            </a:extLst>
          </p:cNvPr>
          <p:cNvPicPr>
            <a:picLocks noChangeAspect="1"/>
          </p:cNvPicPr>
          <p:nvPr/>
        </p:nvPicPr>
        <p:blipFill>
          <a:blip r:embed="rId4"/>
          <a:stretch>
            <a:fillRect/>
          </a:stretch>
        </p:blipFill>
        <p:spPr>
          <a:xfrm>
            <a:off x="15818675" y="6831106"/>
            <a:ext cx="8053779" cy="3001493"/>
          </a:xfrm>
          <a:prstGeom prst="rect">
            <a:avLst/>
          </a:prstGeom>
        </p:spPr>
      </p:pic>
      <p:sp>
        <p:nvSpPr>
          <p:cNvPr id="16" name="Text Placeholder 1">
            <a:extLst>
              <a:ext uri="{FF2B5EF4-FFF2-40B4-BE49-F238E27FC236}">
                <a16:creationId xmlns:a16="http://schemas.microsoft.com/office/drawing/2014/main" id="{4B04F3B2-4411-4ECC-9188-71541731B8A8}"/>
              </a:ext>
            </a:extLst>
          </p:cNvPr>
          <p:cNvSpPr>
            <a:spLocks noGrp="1"/>
          </p:cNvSpPr>
          <p:nvPr>
            <p:ph type="body" sz="quarter" idx="14"/>
          </p:nvPr>
        </p:nvSpPr>
        <p:spPr>
          <a:xfrm>
            <a:off x="1390392" y="3635000"/>
            <a:ext cx="5203851" cy="1747893"/>
          </a:xfrm>
          <a:ln>
            <a:solidFill>
              <a:schemeClr val="bg1">
                <a:lumMod val="85000"/>
              </a:schemeClr>
            </a:solidFill>
          </a:ln>
        </p:spPr>
        <p:txBody>
          <a:bodyPr>
            <a:normAutofit/>
          </a:bodyPr>
          <a:lstStyle/>
          <a:p>
            <a:pPr marL="0" indent="0" algn="ctr">
              <a:buNone/>
            </a:pPr>
            <a:r>
              <a:rPr lang="en-US" dirty="0"/>
              <a:t>Access proposals from the </a:t>
            </a:r>
            <a:r>
              <a:rPr lang="en-US" b="1" dirty="0"/>
              <a:t>Lead Dashboard</a:t>
            </a:r>
            <a:r>
              <a:rPr lang="en-US" dirty="0"/>
              <a:t> Drop Down</a:t>
            </a:r>
            <a:endParaRPr lang="en-US" b="1" dirty="0"/>
          </a:p>
          <a:p>
            <a:endParaRPr lang="en-US" b="1" dirty="0"/>
          </a:p>
          <a:p>
            <a:pPr marL="0" lvl="0" indent="0">
              <a:buNone/>
            </a:pPr>
            <a:endParaRPr lang="en-US" dirty="0"/>
          </a:p>
          <a:p>
            <a:endParaRPr lang="en-US" dirty="0"/>
          </a:p>
        </p:txBody>
      </p:sp>
      <p:sp>
        <p:nvSpPr>
          <p:cNvPr id="17" name="Text Placeholder 1">
            <a:extLst>
              <a:ext uri="{FF2B5EF4-FFF2-40B4-BE49-F238E27FC236}">
                <a16:creationId xmlns:a16="http://schemas.microsoft.com/office/drawing/2014/main" id="{CE5D045C-4228-4914-9069-5D0C12FDCF9F}"/>
              </a:ext>
            </a:extLst>
          </p:cNvPr>
          <p:cNvSpPr txBox="1">
            <a:spLocks/>
          </p:cNvSpPr>
          <p:nvPr/>
        </p:nvSpPr>
        <p:spPr>
          <a:xfrm>
            <a:off x="8516879" y="3663072"/>
            <a:ext cx="5203851" cy="1691747"/>
          </a:xfrm>
          <a:prstGeom prst="rect">
            <a:avLst/>
          </a:prstGeom>
          <a:ln>
            <a:solidFill>
              <a:schemeClr val="bg1">
                <a:lumMod val="85000"/>
              </a:schemeClr>
            </a:solidFill>
          </a:ln>
        </p:spPr>
        <p:txBody>
          <a:bodyPr vert="horz" lIns="91440" tIns="45720" rIns="91440" bIns="45720" rtlCol="0">
            <a:normAutofit lnSpcReduction="10000"/>
          </a:bodyPr>
          <a:lstStyle>
            <a:lvl1pPr marL="457200" indent="-502920" algn="l" defTabSz="1828800" rtl="0" eaLnBrk="1" latinLnBrk="0" hangingPunct="1">
              <a:lnSpc>
                <a:spcPct val="110000"/>
              </a:lnSpc>
              <a:spcBef>
                <a:spcPts val="1200"/>
              </a:spcBef>
              <a:buFont typeface="Arial" panose="020B0604020202020204" pitchFamily="34" charset="0"/>
              <a:buChar char="•"/>
              <a:tabLst>
                <a:tab pos="502920" algn="l"/>
              </a:tabLst>
              <a:defRPr sz="3200" b="0" i="0" kern="1200">
                <a:solidFill>
                  <a:srgbClr val="888B8D"/>
                </a:solidFill>
                <a:latin typeface="Metropolis" pitchFamily="2" charset="77"/>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buFont typeface="Arial" panose="020B0604020202020204" pitchFamily="34" charset="0"/>
              <a:buNone/>
            </a:pPr>
            <a:r>
              <a:rPr lang="en-US" dirty="0"/>
              <a:t>Select Import/Export and </a:t>
            </a:r>
            <a:r>
              <a:rPr lang="en-US" b="1" dirty="0"/>
              <a:t>Import Template as New Proposal</a:t>
            </a:r>
          </a:p>
          <a:p>
            <a:endParaRPr lang="en-US" b="1" dirty="0"/>
          </a:p>
          <a:p>
            <a:pPr marL="0" indent="0">
              <a:buFont typeface="Arial" panose="020B0604020202020204" pitchFamily="34" charset="0"/>
              <a:buNone/>
            </a:pPr>
            <a:endParaRPr lang="en-US" dirty="0"/>
          </a:p>
          <a:p>
            <a:endParaRPr lang="en-US" dirty="0"/>
          </a:p>
        </p:txBody>
      </p:sp>
      <p:sp>
        <p:nvSpPr>
          <p:cNvPr id="18" name="Text Placeholder 1">
            <a:extLst>
              <a:ext uri="{FF2B5EF4-FFF2-40B4-BE49-F238E27FC236}">
                <a16:creationId xmlns:a16="http://schemas.microsoft.com/office/drawing/2014/main" id="{AF77ECA3-E771-4D08-84DF-7A1349F7DB83}"/>
              </a:ext>
            </a:extLst>
          </p:cNvPr>
          <p:cNvSpPr txBox="1">
            <a:spLocks/>
          </p:cNvSpPr>
          <p:nvPr/>
        </p:nvSpPr>
        <p:spPr>
          <a:xfrm>
            <a:off x="17243638" y="3663071"/>
            <a:ext cx="5203851" cy="1691747"/>
          </a:xfrm>
          <a:prstGeom prst="rect">
            <a:avLst/>
          </a:prstGeom>
          <a:ln>
            <a:solidFill>
              <a:schemeClr val="bg1">
                <a:lumMod val="85000"/>
              </a:schemeClr>
            </a:solidFill>
          </a:ln>
        </p:spPr>
        <p:txBody>
          <a:bodyPr vert="horz" lIns="91440" tIns="45720" rIns="91440" bIns="45720" rtlCol="0">
            <a:normAutofit/>
          </a:bodyPr>
          <a:lstStyle>
            <a:lvl1pPr marL="457200" indent="-502920" algn="l" defTabSz="1828800" rtl="0" eaLnBrk="1" latinLnBrk="0" hangingPunct="1">
              <a:lnSpc>
                <a:spcPct val="110000"/>
              </a:lnSpc>
              <a:spcBef>
                <a:spcPts val="1200"/>
              </a:spcBef>
              <a:buFont typeface="Arial" panose="020B0604020202020204" pitchFamily="34" charset="0"/>
              <a:buChar char="•"/>
              <a:tabLst>
                <a:tab pos="502920" algn="l"/>
              </a:tabLst>
              <a:defRPr sz="3200" b="0" i="0" kern="1200">
                <a:solidFill>
                  <a:srgbClr val="888B8D"/>
                </a:solidFill>
                <a:latin typeface="Metropolis" pitchFamily="2" charset="77"/>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buFont typeface="Arial" panose="020B0604020202020204" pitchFamily="34" charset="0"/>
              <a:buNone/>
            </a:pPr>
            <a:r>
              <a:rPr lang="en-US" dirty="0"/>
              <a:t>Choose the template for the venue of the event. </a:t>
            </a:r>
            <a:endParaRPr lang="en-US" b="1" dirty="0"/>
          </a:p>
          <a:p>
            <a:endParaRPr lang="en-US" b="1" dirty="0"/>
          </a:p>
          <a:p>
            <a:pPr marL="0" indent="0">
              <a:buFont typeface="Arial" panose="020B0604020202020204" pitchFamily="34" charset="0"/>
              <a:buNone/>
            </a:pPr>
            <a:endParaRPr lang="en-US" dirty="0"/>
          </a:p>
          <a:p>
            <a:endParaRPr lang="en-US" dirty="0"/>
          </a:p>
        </p:txBody>
      </p:sp>
    </p:spTree>
    <p:extLst>
      <p:ext uri="{BB962C8B-B14F-4D97-AF65-F5344CB8AC3E}">
        <p14:creationId xmlns:p14="http://schemas.microsoft.com/office/powerpoint/2010/main" val="81835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524F69C-B657-46B6-B3F3-AA3E43036DFE}"/>
              </a:ext>
            </a:extLst>
          </p:cNvPr>
          <p:cNvSpPr>
            <a:spLocks noGrp="1"/>
          </p:cNvSpPr>
          <p:nvPr>
            <p:ph type="body" sz="quarter" idx="16"/>
          </p:nvPr>
        </p:nvSpPr>
        <p:spPr/>
        <p:txBody>
          <a:bodyPr/>
          <a:lstStyle/>
          <a:p>
            <a:endParaRPr lang="en-US"/>
          </a:p>
        </p:txBody>
      </p:sp>
      <p:sp>
        <p:nvSpPr>
          <p:cNvPr id="5" name="Text Placeholder 4">
            <a:extLst>
              <a:ext uri="{FF2B5EF4-FFF2-40B4-BE49-F238E27FC236}">
                <a16:creationId xmlns:a16="http://schemas.microsoft.com/office/drawing/2014/main" id="{49196461-0343-4875-B9BA-E84307DD95B6}"/>
              </a:ext>
            </a:extLst>
          </p:cNvPr>
          <p:cNvSpPr>
            <a:spLocks noGrp="1"/>
          </p:cNvSpPr>
          <p:nvPr>
            <p:ph type="body" sz="quarter" idx="12"/>
          </p:nvPr>
        </p:nvSpPr>
        <p:spPr/>
        <p:txBody>
          <a:bodyPr/>
          <a:lstStyle/>
          <a:p>
            <a:r>
              <a:rPr lang="en-US" dirty="0"/>
              <a:t>Proposal</a:t>
            </a:r>
          </a:p>
        </p:txBody>
      </p:sp>
      <p:pic>
        <p:nvPicPr>
          <p:cNvPr id="18" name="Picture 17">
            <a:extLst>
              <a:ext uri="{FF2B5EF4-FFF2-40B4-BE49-F238E27FC236}">
                <a16:creationId xmlns:a16="http://schemas.microsoft.com/office/drawing/2014/main" id="{150E1570-BBAD-4CB0-B1A1-C47A465B4C9C}"/>
              </a:ext>
            </a:extLst>
          </p:cNvPr>
          <p:cNvPicPr>
            <a:picLocks noChangeAspect="1"/>
          </p:cNvPicPr>
          <p:nvPr/>
        </p:nvPicPr>
        <p:blipFill>
          <a:blip r:embed="rId2"/>
          <a:stretch>
            <a:fillRect/>
          </a:stretch>
        </p:blipFill>
        <p:spPr>
          <a:xfrm>
            <a:off x="3785515" y="3497014"/>
            <a:ext cx="17919451" cy="8245803"/>
          </a:xfrm>
          <a:prstGeom prst="rect">
            <a:avLst/>
          </a:prstGeom>
        </p:spPr>
      </p:pic>
      <p:sp>
        <p:nvSpPr>
          <p:cNvPr id="11" name="Text Placeholder 1">
            <a:extLst>
              <a:ext uri="{FF2B5EF4-FFF2-40B4-BE49-F238E27FC236}">
                <a16:creationId xmlns:a16="http://schemas.microsoft.com/office/drawing/2014/main" id="{D5D0DA00-ADE0-45A3-80AF-C008072FAB7E}"/>
              </a:ext>
            </a:extLst>
          </p:cNvPr>
          <p:cNvSpPr txBox="1">
            <a:spLocks/>
          </p:cNvSpPr>
          <p:nvPr/>
        </p:nvSpPr>
        <p:spPr>
          <a:xfrm>
            <a:off x="13878006" y="10698830"/>
            <a:ext cx="7826960" cy="2392951"/>
          </a:xfrm>
          <a:prstGeom prst="rect">
            <a:avLst/>
          </a:prstGeom>
          <a:ln>
            <a:solidFill>
              <a:schemeClr val="bg1">
                <a:lumMod val="85000"/>
              </a:schemeClr>
            </a:solidFill>
          </a:ln>
        </p:spPr>
        <p:txBody>
          <a:bodyPr vert="horz" lIns="91440" tIns="45720" rIns="91440" bIns="45720" rtlCol="0">
            <a:normAutofit lnSpcReduction="10000"/>
          </a:bodyPr>
          <a:lstStyle>
            <a:lvl1pPr marL="457200" indent="-502920" algn="l" defTabSz="1828800" rtl="0" eaLnBrk="1" latinLnBrk="0" hangingPunct="1">
              <a:lnSpc>
                <a:spcPct val="110000"/>
              </a:lnSpc>
              <a:spcBef>
                <a:spcPts val="1200"/>
              </a:spcBef>
              <a:buFont typeface="Arial" panose="020B0604020202020204" pitchFamily="34" charset="0"/>
              <a:buChar char="•"/>
              <a:tabLst>
                <a:tab pos="502920" algn="l"/>
              </a:tabLst>
              <a:defRPr sz="3200" b="0" i="0" kern="1200">
                <a:solidFill>
                  <a:srgbClr val="888B8D"/>
                </a:solidFill>
                <a:latin typeface="Metropolis" pitchFamily="2" charset="77"/>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Add signers to the Proposal. Signers should be the Client and one person from Unbridled Holdings as a counter-signature.</a:t>
            </a:r>
            <a:endParaRPr lang="en-US" sz="3600" b="1" dirty="0"/>
          </a:p>
          <a:p>
            <a:endParaRPr lang="en-US" b="1" dirty="0"/>
          </a:p>
          <a:p>
            <a:pPr marL="0" indent="0">
              <a:buFont typeface="Arial" panose="020B0604020202020204" pitchFamily="34" charset="0"/>
              <a:buNone/>
            </a:pPr>
            <a:endParaRPr lang="en-US" dirty="0"/>
          </a:p>
          <a:p>
            <a:endParaRPr lang="en-US" dirty="0"/>
          </a:p>
        </p:txBody>
      </p:sp>
      <p:sp>
        <p:nvSpPr>
          <p:cNvPr id="19" name="Text Placeholder 1">
            <a:extLst>
              <a:ext uri="{FF2B5EF4-FFF2-40B4-BE49-F238E27FC236}">
                <a16:creationId xmlns:a16="http://schemas.microsoft.com/office/drawing/2014/main" id="{5E4FD124-BB12-4B6C-9EF5-5DBCD42325E5}"/>
              </a:ext>
            </a:extLst>
          </p:cNvPr>
          <p:cNvSpPr txBox="1">
            <a:spLocks/>
          </p:cNvSpPr>
          <p:nvPr/>
        </p:nvSpPr>
        <p:spPr>
          <a:xfrm>
            <a:off x="3257954" y="5170793"/>
            <a:ext cx="6078548" cy="1593735"/>
          </a:xfrm>
          <a:prstGeom prst="rect">
            <a:avLst/>
          </a:prstGeom>
          <a:ln>
            <a:solidFill>
              <a:schemeClr val="bg1">
                <a:lumMod val="85000"/>
              </a:schemeClr>
            </a:solidFill>
          </a:ln>
        </p:spPr>
        <p:txBody>
          <a:bodyPr vert="horz" lIns="91440" tIns="45720" rIns="91440" bIns="45720" rtlCol="0">
            <a:normAutofit/>
          </a:bodyPr>
          <a:lstStyle>
            <a:lvl1pPr marL="457200" indent="-502920" algn="l" defTabSz="1828800" rtl="0" eaLnBrk="1" latinLnBrk="0" hangingPunct="1">
              <a:lnSpc>
                <a:spcPct val="110000"/>
              </a:lnSpc>
              <a:spcBef>
                <a:spcPts val="1200"/>
              </a:spcBef>
              <a:buFont typeface="Arial" panose="020B0604020202020204" pitchFamily="34" charset="0"/>
              <a:buChar char="•"/>
              <a:tabLst>
                <a:tab pos="502920" algn="l"/>
              </a:tabLst>
              <a:defRPr sz="3200" b="0" i="0" kern="1200">
                <a:solidFill>
                  <a:srgbClr val="888B8D"/>
                </a:solidFill>
                <a:latin typeface="Metropolis" pitchFamily="2" charset="77"/>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en-US" sz="3600" dirty="0"/>
              <a:t>Edit the client to add the client contact</a:t>
            </a:r>
          </a:p>
          <a:p>
            <a:endParaRPr lang="en-US" b="1" dirty="0"/>
          </a:p>
          <a:p>
            <a:pPr marL="0" indent="0">
              <a:buFont typeface="Arial" panose="020B0604020202020204" pitchFamily="34" charset="0"/>
              <a:buNone/>
            </a:pPr>
            <a:endParaRPr lang="en-US" dirty="0"/>
          </a:p>
          <a:p>
            <a:endParaRPr lang="en-US" dirty="0"/>
          </a:p>
        </p:txBody>
      </p:sp>
      <p:sp>
        <p:nvSpPr>
          <p:cNvPr id="15" name="Text Placeholder 1">
            <a:extLst>
              <a:ext uri="{FF2B5EF4-FFF2-40B4-BE49-F238E27FC236}">
                <a16:creationId xmlns:a16="http://schemas.microsoft.com/office/drawing/2014/main" id="{548CCB3A-C7A1-4C4E-A0BE-2DAAC9EFEEB7}"/>
              </a:ext>
            </a:extLst>
          </p:cNvPr>
          <p:cNvSpPr txBox="1">
            <a:spLocks/>
          </p:cNvSpPr>
          <p:nvPr/>
        </p:nvSpPr>
        <p:spPr>
          <a:xfrm>
            <a:off x="11714622" y="1834327"/>
            <a:ext cx="7610392" cy="2091837"/>
          </a:xfrm>
          <a:prstGeom prst="rect">
            <a:avLst/>
          </a:prstGeom>
          <a:ln>
            <a:solidFill>
              <a:schemeClr val="bg1">
                <a:lumMod val="85000"/>
              </a:schemeClr>
            </a:solidFill>
          </a:ln>
        </p:spPr>
        <p:txBody>
          <a:bodyPr vert="horz" lIns="91440" tIns="45720" rIns="91440" bIns="45720" rtlCol="0">
            <a:normAutofit/>
          </a:bodyPr>
          <a:lstStyle>
            <a:lvl1pPr marL="457200" indent="-502920" algn="l" defTabSz="1828800" rtl="0" eaLnBrk="1" latinLnBrk="0" hangingPunct="1">
              <a:lnSpc>
                <a:spcPct val="110000"/>
              </a:lnSpc>
              <a:spcBef>
                <a:spcPts val="1200"/>
              </a:spcBef>
              <a:buFont typeface="Arial" panose="020B0604020202020204" pitchFamily="34" charset="0"/>
              <a:buChar char="•"/>
              <a:tabLst>
                <a:tab pos="502920" algn="l"/>
              </a:tabLst>
              <a:defRPr sz="3200" b="0" i="0" kern="1200">
                <a:solidFill>
                  <a:srgbClr val="888B8D"/>
                </a:solidFill>
                <a:latin typeface="Metropolis" pitchFamily="2" charset="77"/>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en-US" sz="3600" dirty="0"/>
              <a:t>Update the title to “Client </a:t>
            </a:r>
            <a:r>
              <a:rPr lang="en-US" sz="3600" dirty="0" err="1"/>
              <a:t>Name_Event</a:t>
            </a:r>
            <a:r>
              <a:rPr lang="en-US" sz="3600" dirty="0"/>
              <a:t> </a:t>
            </a:r>
            <a:r>
              <a:rPr lang="en-US" sz="3600" dirty="0" err="1"/>
              <a:t>Type_Venue_Proposal</a:t>
            </a:r>
            <a:r>
              <a:rPr lang="en-US" sz="3600" dirty="0"/>
              <a:t>” by clicking the pencil. Leave the number as is.</a:t>
            </a:r>
            <a:endParaRPr lang="en-US" b="1" dirty="0"/>
          </a:p>
          <a:p>
            <a:pPr marL="0" indent="0">
              <a:buFont typeface="Arial" panose="020B0604020202020204" pitchFamily="34" charset="0"/>
              <a:buNone/>
            </a:pPr>
            <a:endParaRPr lang="en-US" dirty="0"/>
          </a:p>
          <a:p>
            <a:endParaRPr lang="en-US" dirty="0"/>
          </a:p>
        </p:txBody>
      </p:sp>
    </p:spTree>
    <p:extLst>
      <p:ext uri="{BB962C8B-B14F-4D97-AF65-F5344CB8AC3E}">
        <p14:creationId xmlns:p14="http://schemas.microsoft.com/office/powerpoint/2010/main" val="247303628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6782</TotalTime>
  <Words>1226</Words>
  <Application>Microsoft Office PowerPoint</Application>
  <PresentationFormat>Custom</PresentationFormat>
  <Paragraphs>118</Paragraphs>
  <Slides>23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Metropolis</vt:lpstr>
      <vt:lpstr>Metropolis Light</vt:lpstr>
      <vt:lpstr>Metropolis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Friedrich</dc:creator>
  <cp:lastModifiedBy>Taylor Bogardus</cp:lastModifiedBy>
  <cp:revision>67</cp:revision>
  <dcterms:created xsi:type="dcterms:W3CDTF">2018-03-20T21:59:39Z</dcterms:created>
  <dcterms:modified xsi:type="dcterms:W3CDTF">2020-05-28T17:20:51Z</dcterms:modified>
</cp:coreProperties>
</file>